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2"/>
  </p:notesMasterIdLst>
  <p:sldIdLst>
    <p:sldId id="256" r:id="rId2"/>
    <p:sldId id="433" r:id="rId3"/>
    <p:sldId id="434" r:id="rId4"/>
    <p:sldId id="304" r:id="rId5"/>
    <p:sldId id="258" r:id="rId6"/>
    <p:sldId id="261" r:id="rId7"/>
    <p:sldId id="302" r:id="rId8"/>
    <p:sldId id="312" r:id="rId9"/>
    <p:sldId id="289" r:id="rId10"/>
    <p:sldId id="435" r:id="rId11"/>
    <p:sldId id="436" r:id="rId12"/>
    <p:sldId id="291" r:id="rId13"/>
    <p:sldId id="373" r:id="rId14"/>
    <p:sldId id="437" r:id="rId15"/>
    <p:sldId id="438" r:id="rId16"/>
    <p:sldId id="440" r:id="rId17"/>
    <p:sldId id="444" r:id="rId18"/>
    <p:sldId id="443" r:id="rId19"/>
    <p:sldId id="415" r:id="rId20"/>
    <p:sldId id="420" r:id="rId21"/>
    <p:sldId id="416" r:id="rId22"/>
    <p:sldId id="421" r:id="rId23"/>
    <p:sldId id="422" r:id="rId24"/>
    <p:sldId id="423" r:id="rId25"/>
    <p:sldId id="424" r:id="rId26"/>
    <p:sldId id="442" r:id="rId27"/>
    <p:sldId id="269" r:id="rId28"/>
    <p:sldId id="417" r:id="rId29"/>
    <p:sldId id="311" r:id="rId30"/>
    <p:sldId id="441" r:id="rId31"/>
  </p:sldIdLst>
  <p:sldSz cx="9144000" cy="6858000" type="screen4x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theme" Target="theme/theme1.xml" 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image" Target="../media/image4.png" 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image" Target="../media/image4.pn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BB205-1E22-AB4A-BC40-C1ECC0BC6891}" type="doc">
      <dgm:prSet loTypeId="urn:microsoft.com/office/officeart/2005/8/layout/target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088935-E6DF-3641-95F6-D483D3F59CDA}">
      <dgm:prSet phldrT="[Text]" custT="1"/>
      <dgm:spPr/>
      <dgm:t>
        <a:bodyPr/>
        <a:lstStyle/>
        <a:p>
          <a:pPr algn="l"/>
          <a:r>
            <a:rPr lang="en-US" sz="2800" dirty="0"/>
            <a:t>     </a:t>
          </a:r>
          <a:r>
            <a:rPr lang="en-US" sz="2800" b="1" dirty="0" err="1">
              <a:solidFill>
                <a:srgbClr val="800000"/>
              </a:solidFill>
            </a:rPr>
            <a:t>Vaksin</a:t>
          </a:r>
          <a:endParaRPr lang="en-US" sz="2800" b="1" dirty="0">
            <a:solidFill>
              <a:srgbClr val="800000"/>
            </a:solidFill>
          </a:endParaRPr>
        </a:p>
      </dgm:t>
    </dgm:pt>
    <dgm:pt modelId="{02375648-63AC-B148-8997-C55156BA4761}" type="parTrans" cxnId="{4634DCB3-5C7E-5F43-AA19-C096472D6448}">
      <dgm:prSet/>
      <dgm:spPr/>
      <dgm:t>
        <a:bodyPr/>
        <a:lstStyle/>
        <a:p>
          <a:endParaRPr lang="en-US"/>
        </a:p>
      </dgm:t>
    </dgm:pt>
    <dgm:pt modelId="{215D866E-32F1-9842-A6F4-0654B6C120E7}" type="sibTrans" cxnId="{4634DCB3-5C7E-5F43-AA19-C096472D6448}">
      <dgm:prSet/>
      <dgm:spPr/>
      <dgm:t>
        <a:bodyPr/>
        <a:lstStyle/>
        <a:p>
          <a:endParaRPr lang="en-US"/>
        </a:p>
      </dgm:t>
    </dgm:pt>
    <dgm:pt modelId="{53C3C916-B126-6148-A54A-1B35EF5E8EA9}">
      <dgm:prSet phldrT="[Text]" custT="1"/>
      <dgm:spPr/>
      <dgm:t>
        <a:bodyPr/>
        <a:lstStyle/>
        <a:p>
          <a:r>
            <a:rPr lang="en-US" sz="2000" b="0" i="0" u="none" dirty="0" err="1"/>
            <a:t>Produk</a:t>
          </a:r>
          <a:r>
            <a:rPr lang="en-US" sz="2000" b="0" i="0" u="none" dirty="0"/>
            <a:t> </a:t>
          </a:r>
          <a:r>
            <a:rPr lang="en-US" sz="2000" b="0" i="0" u="none" dirty="0" err="1"/>
            <a:t>biologis</a:t>
          </a:r>
          <a:r>
            <a:rPr lang="en-US" sz="2000" b="0" i="0" u="none" dirty="0"/>
            <a:t> yang </a:t>
          </a:r>
          <a:r>
            <a:rPr lang="en-US" sz="2000" b="0" i="0" u="none" dirty="0" err="1"/>
            <a:t>dapat</a:t>
          </a:r>
          <a:r>
            <a:rPr lang="en-US" sz="2000" b="0" i="0" u="none" dirty="0"/>
            <a:t> </a:t>
          </a:r>
          <a:r>
            <a:rPr lang="en-US" sz="2000" b="0" i="0" u="none" dirty="0" err="1"/>
            <a:t>menghasilkan</a:t>
          </a:r>
          <a:r>
            <a:rPr lang="en-US" sz="2000" b="0" i="0" u="none" dirty="0"/>
            <a:t>  </a:t>
          </a:r>
          <a:r>
            <a:rPr lang="en-US" sz="2000" b="0" i="0" u="none" dirty="0" err="1"/>
            <a:t>imunitas</a:t>
          </a:r>
          <a:r>
            <a:rPr lang="en-US" sz="2000" b="0" i="0" u="none" dirty="0"/>
            <a:t> </a:t>
          </a:r>
          <a:r>
            <a:rPr lang="en-US" sz="2000" b="0" i="0" u="none" dirty="0" err="1"/>
            <a:t>spesifik</a:t>
          </a:r>
          <a:r>
            <a:rPr lang="en-US" sz="2000" b="0" i="0" u="none" dirty="0"/>
            <a:t> </a:t>
          </a:r>
          <a:r>
            <a:rPr lang="en-US" sz="2000" b="0" i="0" u="none" dirty="0" err="1"/>
            <a:t>untuk</a:t>
          </a:r>
          <a:r>
            <a:rPr lang="en-US" sz="2000" b="0" i="0" u="none" dirty="0"/>
            <a:t> </a:t>
          </a:r>
          <a:r>
            <a:rPr lang="en-US" sz="2000" b="0" i="0" u="none" dirty="0" err="1"/>
            <a:t>penyakit</a:t>
          </a:r>
          <a:r>
            <a:rPr lang="en-US" sz="2000" b="0" i="0" u="none" dirty="0"/>
            <a:t> </a:t>
          </a:r>
          <a:r>
            <a:rPr lang="en-US" sz="2000" b="0" i="0" u="none" dirty="0" err="1"/>
            <a:t>tertentu</a:t>
          </a:r>
          <a:endParaRPr lang="en-US" sz="2000" dirty="0"/>
        </a:p>
      </dgm:t>
    </dgm:pt>
    <dgm:pt modelId="{36EF904B-8B43-DF4E-8EB4-60A676614912}" type="parTrans" cxnId="{4745F801-3615-6C4A-A664-E5AE5B6F00EB}">
      <dgm:prSet/>
      <dgm:spPr/>
      <dgm:t>
        <a:bodyPr/>
        <a:lstStyle/>
        <a:p>
          <a:endParaRPr lang="en-US"/>
        </a:p>
      </dgm:t>
    </dgm:pt>
    <dgm:pt modelId="{DC91257F-1BBA-8F46-BA3B-B6A817DEF79D}" type="sibTrans" cxnId="{4745F801-3615-6C4A-A664-E5AE5B6F00EB}">
      <dgm:prSet/>
      <dgm:spPr/>
      <dgm:t>
        <a:bodyPr/>
        <a:lstStyle/>
        <a:p>
          <a:endParaRPr lang="en-US"/>
        </a:p>
      </dgm:t>
    </dgm:pt>
    <dgm:pt modelId="{9F3D3428-3489-224B-87C4-51D96030AD4F}">
      <dgm:prSet phldrT="[Text]" custT="1"/>
      <dgm:spPr/>
      <dgm:t>
        <a:bodyPr/>
        <a:lstStyle/>
        <a:p>
          <a:pPr algn="l"/>
          <a:r>
            <a:rPr lang="en-US" sz="2800" dirty="0"/>
            <a:t>   </a:t>
          </a:r>
          <a:r>
            <a:rPr lang="en-US" sz="2800" b="1" dirty="0" err="1">
              <a:solidFill>
                <a:srgbClr val="800000"/>
              </a:solidFill>
            </a:rPr>
            <a:t>Vaksinasi</a:t>
          </a:r>
          <a:endParaRPr lang="en-US" sz="2800" b="1" dirty="0">
            <a:solidFill>
              <a:srgbClr val="800000"/>
            </a:solidFill>
          </a:endParaRPr>
        </a:p>
      </dgm:t>
    </dgm:pt>
    <dgm:pt modelId="{FE554BFA-B781-4040-9297-59CB0485EB19}" type="parTrans" cxnId="{72DE9AE7-1163-0044-8407-CE2783480415}">
      <dgm:prSet/>
      <dgm:spPr/>
      <dgm:t>
        <a:bodyPr/>
        <a:lstStyle/>
        <a:p>
          <a:endParaRPr lang="en-US"/>
        </a:p>
      </dgm:t>
    </dgm:pt>
    <dgm:pt modelId="{462D38D1-7AFF-914B-AD8E-3AF7D26BC21E}" type="sibTrans" cxnId="{72DE9AE7-1163-0044-8407-CE2783480415}">
      <dgm:prSet/>
      <dgm:spPr/>
      <dgm:t>
        <a:bodyPr/>
        <a:lstStyle/>
        <a:p>
          <a:endParaRPr lang="en-US"/>
        </a:p>
      </dgm:t>
    </dgm:pt>
    <dgm:pt modelId="{8E7A0FF3-10B4-5C43-80A1-720EB02C87CD}">
      <dgm:prSet phldrT="[Text]" custT="1"/>
      <dgm:spPr/>
      <dgm:t>
        <a:bodyPr/>
        <a:lstStyle/>
        <a:p>
          <a:r>
            <a:rPr lang="en-US" sz="2000" b="0" i="0" u="none" dirty="0" err="1"/>
            <a:t>Pemberian</a:t>
          </a:r>
          <a:r>
            <a:rPr lang="en-US" sz="2000" b="0" i="0" u="none" dirty="0"/>
            <a:t> </a:t>
          </a:r>
          <a:r>
            <a:rPr lang="en-US" sz="2000" b="0" i="0" u="none" dirty="0" err="1"/>
            <a:t>vaksin</a:t>
          </a:r>
          <a:r>
            <a:rPr lang="en-US" sz="2000" b="0" i="0" u="none" dirty="0"/>
            <a:t> </a:t>
          </a:r>
          <a:r>
            <a:rPr lang="en-US" sz="2000" b="0" i="0" u="none" dirty="0" err="1"/>
            <a:t>ke</a:t>
          </a:r>
          <a:r>
            <a:rPr lang="en-US" sz="2000" b="0" i="0" u="none" dirty="0"/>
            <a:t> </a:t>
          </a:r>
          <a:r>
            <a:rPr lang="en-US" sz="2000" b="0" i="0" u="none" dirty="0" err="1"/>
            <a:t>dalam</a:t>
          </a:r>
          <a:r>
            <a:rPr lang="en-US" sz="2000" b="0" i="0" u="none" dirty="0"/>
            <a:t> </a:t>
          </a:r>
          <a:r>
            <a:rPr lang="en-US" sz="2000" b="0" i="0" u="none" dirty="0" err="1"/>
            <a:t>tubuh</a:t>
          </a:r>
          <a:r>
            <a:rPr lang="en-US" sz="2000" b="0" i="0" u="none" dirty="0"/>
            <a:t> </a:t>
          </a:r>
          <a:r>
            <a:rPr lang="en-US" sz="2000" b="0" i="0" u="none" dirty="0" err="1"/>
            <a:t>untuk</a:t>
          </a:r>
          <a:r>
            <a:rPr lang="en-US" sz="2000" b="0" i="0" u="none" dirty="0"/>
            <a:t> </a:t>
          </a:r>
          <a:r>
            <a:rPr lang="en-US" sz="2000" b="0" i="0" u="none" dirty="0" err="1"/>
            <a:t>menghasilkan</a:t>
          </a:r>
          <a:r>
            <a:rPr lang="en-US" sz="2000" b="0" i="0" u="none" dirty="0"/>
            <a:t> </a:t>
          </a:r>
          <a:r>
            <a:rPr lang="en-US" sz="2000" b="0" i="0" u="none" dirty="0" err="1"/>
            <a:t>imunitas</a:t>
          </a:r>
          <a:r>
            <a:rPr lang="en-US" sz="2000" b="0" i="0" u="none" dirty="0"/>
            <a:t> </a:t>
          </a:r>
          <a:r>
            <a:rPr lang="en-US" sz="2000" b="0" i="0" u="none" dirty="0" err="1"/>
            <a:t>spesifik</a:t>
          </a:r>
          <a:r>
            <a:rPr lang="en-US" sz="2000" b="0" i="0" u="none" dirty="0"/>
            <a:t> </a:t>
          </a:r>
          <a:r>
            <a:rPr lang="en-US" sz="2000" b="0" i="0" u="none" dirty="0" err="1"/>
            <a:t>untuk</a:t>
          </a:r>
          <a:r>
            <a:rPr lang="en-US" sz="2000" b="0" i="0" u="none" dirty="0"/>
            <a:t> </a:t>
          </a:r>
          <a:r>
            <a:rPr lang="en-US" sz="2000" b="0" i="0" u="none" dirty="0" err="1"/>
            <a:t>penyakit</a:t>
          </a:r>
          <a:r>
            <a:rPr lang="en-US" sz="2000" b="0" i="0" u="none" dirty="0"/>
            <a:t> </a:t>
          </a:r>
          <a:r>
            <a:rPr lang="en-US" sz="2000" b="0" i="0" u="none" dirty="0" err="1"/>
            <a:t>tertentu</a:t>
          </a:r>
          <a:endParaRPr lang="en-US" sz="2000" dirty="0"/>
        </a:p>
      </dgm:t>
    </dgm:pt>
    <dgm:pt modelId="{7033EAB0-3C5E-F747-893A-661CC522344D}" type="parTrans" cxnId="{875F177A-ED95-0D46-A1FF-7A00B85FB427}">
      <dgm:prSet/>
      <dgm:spPr/>
      <dgm:t>
        <a:bodyPr/>
        <a:lstStyle/>
        <a:p>
          <a:endParaRPr lang="en-US"/>
        </a:p>
      </dgm:t>
    </dgm:pt>
    <dgm:pt modelId="{940628FD-6490-FC4F-8771-2869182222C8}" type="sibTrans" cxnId="{875F177A-ED95-0D46-A1FF-7A00B85FB427}">
      <dgm:prSet/>
      <dgm:spPr/>
      <dgm:t>
        <a:bodyPr/>
        <a:lstStyle/>
        <a:p>
          <a:endParaRPr lang="en-US"/>
        </a:p>
      </dgm:t>
    </dgm:pt>
    <dgm:pt modelId="{B6C984F3-99D4-7645-992F-BB666E97F75B}">
      <dgm:prSet phldrT="[Text]" custT="1"/>
      <dgm:spPr/>
      <dgm:t>
        <a:bodyPr/>
        <a:lstStyle/>
        <a:p>
          <a:pPr algn="l"/>
          <a:r>
            <a:rPr lang="en-US" sz="2800" dirty="0">
              <a:solidFill>
                <a:srgbClr val="800000"/>
              </a:solidFill>
            </a:rPr>
            <a:t>   </a:t>
          </a:r>
          <a:r>
            <a:rPr lang="en-US" sz="2800" b="1" dirty="0" err="1">
              <a:solidFill>
                <a:srgbClr val="800000"/>
              </a:solidFill>
            </a:rPr>
            <a:t>Imunisasi</a:t>
          </a:r>
          <a:endParaRPr lang="en-US" sz="2800" b="1" dirty="0">
            <a:solidFill>
              <a:srgbClr val="800000"/>
            </a:solidFill>
          </a:endParaRPr>
        </a:p>
      </dgm:t>
    </dgm:pt>
    <dgm:pt modelId="{8BDFDD18-3E1A-CD4D-81C7-57EB7A21B30C}" type="parTrans" cxnId="{C2E1D345-0FC1-6948-A9DA-02B39DC17784}">
      <dgm:prSet/>
      <dgm:spPr/>
      <dgm:t>
        <a:bodyPr/>
        <a:lstStyle/>
        <a:p>
          <a:endParaRPr lang="en-US"/>
        </a:p>
      </dgm:t>
    </dgm:pt>
    <dgm:pt modelId="{23783C94-B81D-CF43-8573-17AF6C8EF6BD}" type="sibTrans" cxnId="{C2E1D345-0FC1-6948-A9DA-02B39DC17784}">
      <dgm:prSet/>
      <dgm:spPr/>
      <dgm:t>
        <a:bodyPr/>
        <a:lstStyle/>
        <a:p>
          <a:endParaRPr lang="en-US"/>
        </a:p>
      </dgm:t>
    </dgm:pt>
    <dgm:pt modelId="{F6530E4A-C52F-C34D-B6B8-D24E25A73AFC}">
      <dgm:prSet phldrT="[Text]"/>
      <dgm:spPr/>
      <dgm:t>
        <a:bodyPr/>
        <a:lstStyle/>
        <a:p>
          <a:r>
            <a:rPr lang="en-US" b="0" i="0" u="none" dirty="0"/>
            <a:t>Proses yang </a:t>
          </a:r>
          <a:r>
            <a:rPr lang="en-US" b="0" i="0" u="none" dirty="0" err="1"/>
            <a:t>menyebabkan</a:t>
          </a:r>
          <a:r>
            <a:rPr lang="en-US" b="0" i="0" u="none" dirty="0"/>
            <a:t> </a:t>
          </a:r>
          <a:r>
            <a:rPr lang="en-US" b="0" i="0" u="none" dirty="0" err="1"/>
            <a:t>seseorang</a:t>
          </a:r>
          <a:r>
            <a:rPr lang="en-US" b="0" i="0" u="none" dirty="0"/>
            <a:t> </a:t>
          </a:r>
          <a:r>
            <a:rPr lang="en-US" b="0" i="0" u="none" dirty="0" err="1"/>
            <a:t>menjadi</a:t>
          </a:r>
          <a:r>
            <a:rPr lang="en-US" b="0" i="0" u="none" dirty="0"/>
            <a:t> </a:t>
          </a:r>
          <a:r>
            <a:rPr lang="en-US" b="0" i="0" u="none" dirty="0" err="1"/>
            <a:t>imun</a:t>
          </a:r>
          <a:r>
            <a:rPr lang="en-US" b="0" i="0" u="none" dirty="0"/>
            <a:t> </a:t>
          </a:r>
          <a:r>
            <a:rPr lang="en-US" b="0" i="0" u="none" dirty="0" err="1"/>
            <a:t>sehingga</a:t>
          </a:r>
          <a:r>
            <a:rPr lang="en-US" b="0" i="0" u="none" dirty="0"/>
            <a:t> </a:t>
          </a:r>
          <a:r>
            <a:rPr lang="en-US" b="0" i="0" u="none" dirty="0" err="1"/>
            <a:t>tercegah</a:t>
          </a:r>
          <a:r>
            <a:rPr lang="en-US" b="0" i="0" u="none" dirty="0"/>
            <a:t> </a:t>
          </a:r>
          <a:r>
            <a:rPr lang="en-US" b="0" i="0" u="none" dirty="0" err="1"/>
            <a:t>dari</a:t>
          </a:r>
          <a:r>
            <a:rPr lang="en-US" b="0" i="0" u="none" dirty="0"/>
            <a:t> </a:t>
          </a:r>
          <a:r>
            <a:rPr lang="en-US" b="0" i="0" u="none" dirty="0" err="1"/>
            <a:t>penyakit</a:t>
          </a:r>
          <a:r>
            <a:rPr lang="en-US" b="0" i="0" u="none" dirty="0"/>
            <a:t> </a:t>
          </a:r>
          <a:r>
            <a:rPr lang="en-US" b="0" i="0" u="none" dirty="0" err="1"/>
            <a:t>melalui</a:t>
          </a:r>
          <a:r>
            <a:rPr lang="en-US" b="0" i="0" u="none" dirty="0"/>
            <a:t> </a:t>
          </a:r>
          <a:r>
            <a:rPr lang="en-US" b="0" i="0" u="none" dirty="0" err="1"/>
            <a:t>vaksinasi</a:t>
          </a:r>
          <a:endParaRPr lang="en-US" dirty="0"/>
        </a:p>
      </dgm:t>
    </dgm:pt>
    <dgm:pt modelId="{19CE1A4A-35D5-ED43-8411-F643C1AA18E8}" type="parTrans" cxnId="{7792D358-5E50-6E43-BC5E-B0CA4D0E116E}">
      <dgm:prSet/>
      <dgm:spPr/>
      <dgm:t>
        <a:bodyPr/>
        <a:lstStyle/>
        <a:p>
          <a:endParaRPr lang="en-US"/>
        </a:p>
      </dgm:t>
    </dgm:pt>
    <dgm:pt modelId="{C6C718EA-4DDB-3249-8260-875EC71B11D9}" type="sibTrans" cxnId="{7792D358-5E50-6E43-BC5E-B0CA4D0E116E}">
      <dgm:prSet/>
      <dgm:spPr/>
      <dgm:t>
        <a:bodyPr/>
        <a:lstStyle/>
        <a:p>
          <a:endParaRPr lang="en-US"/>
        </a:p>
      </dgm:t>
    </dgm:pt>
    <dgm:pt modelId="{020284FF-3139-B540-BC4F-80C8CEF51967}" type="pres">
      <dgm:prSet presAssocID="{6EABB205-1E22-AB4A-BC40-C1ECC0BC689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93B555F-DF4E-DD42-B861-F6D26E05DAE9}" type="pres">
      <dgm:prSet presAssocID="{15088935-E6DF-3641-95F6-D483D3F59CDA}" presName="circle1" presStyleLbl="node1" presStyleIdx="0" presStyleCnt="3"/>
      <dgm:spPr>
        <a:solidFill>
          <a:schemeClr val="accent4">
            <a:lumMod val="75000"/>
          </a:schemeClr>
        </a:solidFill>
      </dgm:spPr>
    </dgm:pt>
    <dgm:pt modelId="{36D2E858-D00C-EB44-8D43-84799D5D505D}" type="pres">
      <dgm:prSet presAssocID="{15088935-E6DF-3641-95F6-D483D3F59CDA}" presName="space" presStyleCnt="0"/>
      <dgm:spPr/>
    </dgm:pt>
    <dgm:pt modelId="{E7561B03-3A41-4A49-AB3C-CCA7F1475679}" type="pres">
      <dgm:prSet presAssocID="{15088935-E6DF-3641-95F6-D483D3F59CDA}" presName="rect1" presStyleLbl="alignAcc1" presStyleIdx="0" presStyleCnt="3"/>
      <dgm:spPr/>
    </dgm:pt>
    <dgm:pt modelId="{4E325816-3A50-B445-A901-AC0F73821248}" type="pres">
      <dgm:prSet presAssocID="{9F3D3428-3489-224B-87C4-51D96030AD4F}" presName="vertSpace2" presStyleLbl="node1" presStyleIdx="0" presStyleCnt="3"/>
      <dgm:spPr/>
    </dgm:pt>
    <dgm:pt modelId="{33F60A7D-BDF5-A24F-98F0-BDBD5539733B}" type="pres">
      <dgm:prSet presAssocID="{9F3D3428-3489-224B-87C4-51D96030AD4F}" presName="circle2" presStyleLbl="node1" presStyleIdx="1" presStyleCnt="3"/>
      <dgm:spPr/>
    </dgm:pt>
    <dgm:pt modelId="{E7E51EC3-F7FB-BA4E-A0F1-A44BC4F67A66}" type="pres">
      <dgm:prSet presAssocID="{9F3D3428-3489-224B-87C4-51D96030AD4F}" presName="rect2" presStyleLbl="alignAcc1" presStyleIdx="1" presStyleCnt="3"/>
      <dgm:spPr/>
    </dgm:pt>
    <dgm:pt modelId="{A784065E-9B04-E845-B0A9-015C1740EBDB}" type="pres">
      <dgm:prSet presAssocID="{B6C984F3-99D4-7645-992F-BB666E97F75B}" presName="vertSpace3" presStyleLbl="node1" presStyleIdx="1" presStyleCnt="3"/>
      <dgm:spPr/>
    </dgm:pt>
    <dgm:pt modelId="{61EC56E6-5D1F-1843-A1FB-A2B3AB34D5DC}" type="pres">
      <dgm:prSet presAssocID="{B6C984F3-99D4-7645-992F-BB666E97F75B}" presName="circle3" presStyleLbl="node1" presStyleIdx="2" presStyleCnt="3"/>
      <dgm:spPr>
        <a:solidFill>
          <a:srgbClr val="394350"/>
        </a:solidFill>
      </dgm:spPr>
    </dgm:pt>
    <dgm:pt modelId="{8BD0DAA2-12FD-D040-80E5-1E1F7DCE10FD}" type="pres">
      <dgm:prSet presAssocID="{B6C984F3-99D4-7645-992F-BB666E97F75B}" presName="rect3" presStyleLbl="alignAcc1" presStyleIdx="2" presStyleCnt="3"/>
      <dgm:spPr/>
    </dgm:pt>
    <dgm:pt modelId="{F913A516-6EF1-C946-B562-7680F754B532}" type="pres">
      <dgm:prSet presAssocID="{15088935-E6DF-3641-95F6-D483D3F59CDA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668B02B3-50A0-B34E-A0B4-C276B69AF0CD}" type="pres">
      <dgm:prSet presAssocID="{15088935-E6DF-3641-95F6-D483D3F59CDA}" presName="rect1ChTx" presStyleLbl="alignAcc1" presStyleIdx="2" presStyleCnt="3" custScaleX="125518" custLinFactNeighborX="-11052">
        <dgm:presLayoutVars>
          <dgm:bulletEnabled val="1"/>
        </dgm:presLayoutVars>
      </dgm:prSet>
      <dgm:spPr/>
    </dgm:pt>
    <dgm:pt modelId="{B5414E5E-3621-4A47-8A70-C8CF290CF56D}" type="pres">
      <dgm:prSet presAssocID="{9F3D3428-3489-224B-87C4-51D96030AD4F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FD8BB3CE-926C-EB42-91B3-29BC18BBFF4E}" type="pres">
      <dgm:prSet presAssocID="{9F3D3428-3489-224B-87C4-51D96030AD4F}" presName="rect2ChTx" presStyleLbl="alignAcc1" presStyleIdx="2" presStyleCnt="3" custScaleX="119243" custLinFactNeighborX="-14035" custLinFactNeighborY="-1025">
        <dgm:presLayoutVars>
          <dgm:bulletEnabled val="1"/>
        </dgm:presLayoutVars>
      </dgm:prSet>
      <dgm:spPr/>
    </dgm:pt>
    <dgm:pt modelId="{0C77440D-94F1-3F41-9C81-C25F55FC0522}" type="pres">
      <dgm:prSet presAssocID="{B6C984F3-99D4-7645-992F-BB666E97F75B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03CB1369-C279-DB44-A4CB-5F7A0358E98A}" type="pres">
      <dgm:prSet presAssocID="{B6C984F3-99D4-7645-992F-BB666E97F75B}" presName="rect3ChTx" presStyleLbl="alignAcc1" presStyleIdx="2" presStyleCnt="3" custScaleX="123295" custLinFactNeighborX="-11763">
        <dgm:presLayoutVars>
          <dgm:bulletEnabled val="1"/>
        </dgm:presLayoutVars>
      </dgm:prSet>
      <dgm:spPr/>
    </dgm:pt>
  </dgm:ptLst>
  <dgm:cxnLst>
    <dgm:cxn modelId="{4745F801-3615-6C4A-A664-E5AE5B6F00EB}" srcId="{15088935-E6DF-3641-95F6-D483D3F59CDA}" destId="{53C3C916-B126-6148-A54A-1B35EF5E8EA9}" srcOrd="0" destOrd="0" parTransId="{36EF904B-8B43-DF4E-8EB4-60A676614912}" sibTransId="{DC91257F-1BBA-8F46-BA3B-B6A817DEF79D}"/>
    <dgm:cxn modelId="{F3E1DA3B-E760-114B-9DD0-F996883660A3}" type="presOf" srcId="{6EABB205-1E22-AB4A-BC40-C1ECC0BC6891}" destId="{020284FF-3139-B540-BC4F-80C8CEF51967}" srcOrd="0" destOrd="0" presId="urn:microsoft.com/office/officeart/2005/8/layout/target3"/>
    <dgm:cxn modelId="{CC97AF61-1F48-8046-B31D-14FA1F2A6B9D}" type="presOf" srcId="{9F3D3428-3489-224B-87C4-51D96030AD4F}" destId="{E7E51EC3-F7FB-BA4E-A0F1-A44BC4F67A66}" srcOrd="0" destOrd="0" presId="urn:microsoft.com/office/officeart/2005/8/layout/target3"/>
    <dgm:cxn modelId="{C2E1D345-0FC1-6948-A9DA-02B39DC17784}" srcId="{6EABB205-1E22-AB4A-BC40-C1ECC0BC6891}" destId="{B6C984F3-99D4-7645-992F-BB666E97F75B}" srcOrd="2" destOrd="0" parTransId="{8BDFDD18-3E1A-CD4D-81C7-57EB7A21B30C}" sibTransId="{23783C94-B81D-CF43-8573-17AF6C8EF6BD}"/>
    <dgm:cxn modelId="{BB3EB96A-995F-6D48-92A5-7F33960EFCDE}" type="presOf" srcId="{F6530E4A-C52F-C34D-B6B8-D24E25A73AFC}" destId="{03CB1369-C279-DB44-A4CB-5F7A0358E98A}" srcOrd="0" destOrd="0" presId="urn:microsoft.com/office/officeart/2005/8/layout/target3"/>
    <dgm:cxn modelId="{5CF71D6B-3789-FD47-9C65-B053D2D9D85B}" type="presOf" srcId="{15088935-E6DF-3641-95F6-D483D3F59CDA}" destId="{E7561B03-3A41-4A49-AB3C-CCA7F1475679}" srcOrd="0" destOrd="0" presId="urn:microsoft.com/office/officeart/2005/8/layout/target3"/>
    <dgm:cxn modelId="{B23CBD77-DF61-9D4B-BA6E-A746D245270C}" type="presOf" srcId="{9F3D3428-3489-224B-87C4-51D96030AD4F}" destId="{B5414E5E-3621-4A47-8A70-C8CF290CF56D}" srcOrd="1" destOrd="0" presId="urn:microsoft.com/office/officeart/2005/8/layout/target3"/>
    <dgm:cxn modelId="{EBDD0278-BCED-1B47-931F-BFF25CC4B65E}" type="presOf" srcId="{B6C984F3-99D4-7645-992F-BB666E97F75B}" destId="{0C77440D-94F1-3F41-9C81-C25F55FC0522}" srcOrd="1" destOrd="0" presId="urn:microsoft.com/office/officeart/2005/8/layout/target3"/>
    <dgm:cxn modelId="{7792D358-5E50-6E43-BC5E-B0CA4D0E116E}" srcId="{B6C984F3-99D4-7645-992F-BB666E97F75B}" destId="{F6530E4A-C52F-C34D-B6B8-D24E25A73AFC}" srcOrd="0" destOrd="0" parTransId="{19CE1A4A-35D5-ED43-8411-F643C1AA18E8}" sibTransId="{C6C718EA-4DDB-3249-8260-875EC71B11D9}"/>
    <dgm:cxn modelId="{875F177A-ED95-0D46-A1FF-7A00B85FB427}" srcId="{9F3D3428-3489-224B-87C4-51D96030AD4F}" destId="{8E7A0FF3-10B4-5C43-80A1-720EB02C87CD}" srcOrd="0" destOrd="0" parTransId="{7033EAB0-3C5E-F747-893A-661CC522344D}" sibTransId="{940628FD-6490-FC4F-8771-2869182222C8}"/>
    <dgm:cxn modelId="{4634DCB3-5C7E-5F43-AA19-C096472D6448}" srcId="{6EABB205-1E22-AB4A-BC40-C1ECC0BC6891}" destId="{15088935-E6DF-3641-95F6-D483D3F59CDA}" srcOrd="0" destOrd="0" parTransId="{02375648-63AC-B148-8997-C55156BA4761}" sibTransId="{215D866E-32F1-9842-A6F4-0654B6C120E7}"/>
    <dgm:cxn modelId="{6B82BDB7-27E7-E441-86B2-1C7122540372}" type="presOf" srcId="{B6C984F3-99D4-7645-992F-BB666E97F75B}" destId="{8BD0DAA2-12FD-D040-80E5-1E1F7DCE10FD}" srcOrd="0" destOrd="0" presId="urn:microsoft.com/office/officeart/2005/8/layout/target3"/>
    <dgm:cxn modelId="{589FE1D0-321D-6F40-8B93-EBD8001BC25B}" type="presOf" srcId="{15088935-E6DF-3641-95F6-D483D3F59CDA}" destId="{F913A516-6EF1-C946-B562-7680F754B532}" srcOrd="1" destOrd="0" presId="urn:microsoft.com/office/officeart/2005/8/layout/target3"/>
    <dgm:cxn modelId="{014B72D8-AE58-824C-989B-3F17A5BF93F3}" type="presOf" srcId="{53C3C916-B126-6148-A54A-1B35EF5E8EA9}" destId="{668B02B3-50A0-B34E-A0B4-C276B69AF0CD}" srcOrd="0" destOrd="0" presId="urn:microsoft.com/office/officeart/2005/8/layout/target3"/>
    <dgm:cxn modelId="{72DE9AE7-1163-0044-8407-CE2783480415}" srcId="{6EABB205-1E22-AB4A-BC40-C1ECC0BC6891}" destId="{9F3D3428-3489-224B-87C4-51D96030AD4F}" srcOrd="1" destOrd="0" parTransId="{FE554BFA-B781-4040-9297-59CB0485EB19}" sibTransId="{462D38D1-7AFF-914B-AD8E-3AF7D26BC21E}"/>
    <dgm:cxn modelId="{4222EDFE-F624-1544-86B4-89561205E89C}" type="presOf" srcId="{8E7A0FF3-10B4-5C43-80A1-720EB02C87CD}" destId="{FD8BB3CE-926C-EB42-91B3-29BC18BBFF4E}" srcOrd="0" destOrd="0" presId="urn:microsoft.com/office/officeart/2005/8/layout/target3"/>
    <dgm:cxn modelId="{F5184755-4EAC-FD42-BAD8-5BC864D7BEA8}" type="presParOf" srcId="{020284FF-3139-B540-BC4F-80C8CEF51967}" destId="{B93B555F-DF4E-DD42-B861-F6D26E05DAE9}" srcOrd="0" destOrd="0" presId="urn:microsoft.com/office/officeart/2005/8/layout/target3"/>
    <dgm:cxn modelId="{F7143D2C-BFD2-C642-9E16-AB858CBB56C0}" type="presParOf" srcId="{020284FF-3139-B540-BC4F-80C8CEF51967}" destId="{36D2E858-D00C-EB44-8D43-84799D5D505D}" srcOrd="1" destOrd="0" presId="urn:microsoft.com/office/officeart/2005/8/layout/target3"/>
    <dgm:cxn modelId="{BA1F0EC6-8C53-9A47-99EC-BFDEFD63F680}" type="presParOf" srcId="{020284FF-3139-B540-BC4F-80C8CEF51967}" destId="{E7561B03-3A41-4A49-AB3C-CCA7F1475679}" srcOrd="2" destOrd="0" presId="urn:microsoft.com/office/officeart/2005/8/layout/target3"/>
    <dgm:cxn modelId="{3B8928AA-3A5D-5A44-A415-3322EB4CBAE0}" type="presParOf" srcId="{020284FF-3139-B540-BC4F-80C8CEF51967}" destId="{4E325816-3A50-B445-A901-AC0F73821248}" srcOrd="3" destOrd="0" presId="urn:microsoft.com/office/officeart/2005/8/layout/target3"/>
    <dgm:cxn modelId="{0A43C1CB-1EEA-EE4F-B548-E704BDFFAD5B}" type="presParOf" srcId="{020284FF-3139-B540-BC4F-80C8CEF51967}" destId="{33F60A7D-BDF5-A24F-98F0-BDBD5539733B}" srcOrd="4" destOrd="0" presId="urn:microsoft.com/office/officeart/2005/8/layout/target3"/>
    <dgm:cxn modelId="{0C936F1B-E42D-BD4E-A071-E3EF947ADB33}" type="presParOf" srcId="{020284FF-3139-B540-BC4F-80C8CEF51967}" destId="{E7E51EC3-F7FB-BA4E-A0F1-A44BC4F67A66}" srcOrd="5" destOrd="0" presId="urn:microsoft.com/office/officeart/2005/8/layout/target3"/>
    <dgm:cxn modelId="{E331249C-87D8-9747-9BC1-6F3D1CEF7219}" type="presParOf" srcId="{020284FF-3139-B540-BC4F-80C8CEF51967}" destId="{A784065E-9B04-E845-B0A9-015C1740EBDB}" srcOrd="6" destOrd="0" presId="urn:microsoft.com/office/officeart/2005/8/layout/target3"/>
    <dgm:cxn modelId="{574CFDF9-076E-194D-AD33-EC961B7B2865}" type="presParOf" srcId="{020284FF-3139-B540-BC4F-80C8CEF51967}" destId="{61EC56E6-5D1F-1843-A1FB-A2B3AB34D5DC}" srcOrd="7" destOrd="0" presId="urn:microsoft.com/office/officeart/2005/8/layout/target3"/>
    <dgm:cxn modelId="{4CB97DDF-0068-6948-9EFB-AA37F7975974}" type="presParOf" srcId="{020284FF-3139-B540-BC4F-80C8CEF51967}" destId="{8BD0DAA2-12FD-D040-80E5-1E1F7DCE10FD}" srcOrd="8" destOrd="0" presId="urn:microsoft.com/office/officeart/2005/8/layout/target3"/>
    <dgm:cxn modelId="{596FC514-3A4E-5247-83CD-F8BB7215AA3F}" type="presParOf" srcId="{020284FF-3139-B540-BC4F-80C8CEF51967}" destId="{F913A516-6EF1-C946-B562-7680F754B532}" srcOrd="9" destOrd="0" presId="urn:microsoft.com/office/officeart/2005/8/layout/target3"/>
    <dgm:cxn modelId="{84FBD757-F962-1F49-A5E5-B20E4507BCA5}" type="presParOf" srcId="{020284FF-3139-B540-BC4F-80C8CEF51967}" destId="{668B02B3-50A0-B34E-A0B4-C276B69AF0CD}" srcOrd="10" destOrd="0" presId="urn:microsoft.com/office/officeart/2005/8/layout/target3"/>
    <dgm:cxn modelId="{238EA0DA-C2C7-7544-9488-EF72C116D24F}" type="presParOf" srcId="{020284FF-3139-B540-BC4F-80C8CEF51967}" destId="{B5414E5E-3621-4A47-8A70-C8CF290CF56D}" srcOrd="11" destOrd="0" presId="urn:microsoft.com/office/officeart/2005/8/layout/target3"/>
    <dgm:cxn modelId="{D00A54E6-7D8F-F54C-922E-D0E88AF7FFAC}" type="presParOf" srcId="{020284FF-3139-B540-BC4F-80C8CEF51967}" destId="{FD8BB3CE-926C-EB42-91B3-29BC18BBFF4E}" srcOrd="12" destOrd="0" presId="urn:microsoft.com/office/officeart/2005/8/layout/target3"/>
    <dgm:cxn modelId="{6FE93757-4157-7945-A8A5-A485DAEA8BCC}" type="presParOf" srcId="{020284FF-3139-B540-BC4F-80C8CEF51967}" destId="{0C77440D-94F1-3F41-9C81-C25F55FC0522}" srcOrd="13" destOrd="0" presId="urn:microsoft.com/office/officeart/2005/8/layout/target3"/>
    <dgm:cxn modelId="{6BFD86D9-3C35-6E4F-8473-02FC01C84D48}" type="presParOf" srcId="{020284FF-3139-B540-BC4F-80C8CEF51967}" destId="{03CB1369-C279-DB44-A4CB-5F7A0358E98A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064111-BEAC-6F47-82CE-17E6C11B8C3E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177691-688B-EE4D-95C0-1E08EB6996CB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id-ID" sz="2400" dirty="0">
              <a:latin typeface="Calibri" charset="0"/>
            </a:rPr>
            <a:t>Kajian epidemiologi </a:t>
          </a:r>
          <a:endParaRPr lang="en-US" sz="2400" dirty="0"/>
        </a:p>
      </dgm:t>
    </dgm:pt>
    <dgm:pt modelId="{4DA66A3D-EB7B-304B-8F48-AD3DDA890F6D}" type="parTrans" cxnId="{BB41B353-CEE4-6E4D-97DE-4F05892DDE6F}">
      <dgm:prSet/>
      <dgm:spPr/>
      <dgm:t>
        <a:bodyPr/>
        <a:lstStyle/>
        <a:p>
          <a:endParaRPr lang="en-US"/>
        </a:p>
      </dgm:t>
    </dgm:pt>
    <dgm:pt modelId="{973B340C-710F-5842-A238-FFBE3DC27B32}" type="sibTrans" cxnId="{BB41B353-CEE4-6E4D-97DE-4F05892DDE6F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40ABB910-4371-B746-AB7B-611D9DC5A04B}">
      <dgm:prSet phldrT="[Text]" custT="1"/>
      <dgm:spPr>
        <a:solidFill>
          <a:srgbClr val="6B7D72"/>
        </a:solidFill>
      </dgm:spPr>
      <dgm:t>
        <a:bodyPr/>
        <a:lstStyle/>
        <a:p>
          <a:r>
            <a:rPr lang="id-ID" sz="2400" dirty="0">
              <a:latin typeface="Calibri" charset="0"/>
            </a:rPr>
            <a:t>Pemantauan perjalanan penyakit </a:t>
          </a:r>
          <a:endParaRPr lang="en-US" sz="2400" dirty="0"/>
        </a:p>
      </dgm:t>
    </dgm:pt>
    <dgm:pt modelId="{8C652E46-FF75-7747-B82B-B9E0550ECA70}" type="parTrans" cxnId="{8A75ADFE-A303-F840-9643-8A576024F29E}">
      <dgm:prSet/>
      <dgm:spPr/>
      <dgm:t>
        <a:bodyPr/>
        <a:lstStyle/>
        <a:p>
          <a:endParaRPr lang="en-US"/>
        </a:p>
      </dgm:t>
    </dgm:pt>
    <dgm:pt modelId="{122CDA63-436B-9A4A-B4FB-889C6F6D4F22}" type="sibTrans" cxnId="{8A75ADFE-A303-F840-9643-8A576024F29E}">
      <dgm:prSet/>
      <dgm:spPr/>
      <dgm:t>
        <a:bodyPr/>
        <a:lstStyle/>
        <a:p>
          <a:endParaRPr lang="en-US"/>
        </a:p>
      </dgm:t>
    </dgm:pt>
    <dgm:pt modelId="{320B4E43-9D71-9F42-A0E6-4192B929351A}">
      <dgm:prSet phldrT="[Text]" custT="1"/>
      <dgm:spPr>
        <a:solidFill>
          <a:srgbClr val="6B7D72"/>
        </a:solidFill>
      </dgm:spPr>
      <dgm:t>
        <a:bodyPr/>
        <a:lstStyle/>
        <a:p>
          <a:r>
            <a:rPr lang="id-ID" sz="2400" dirty="0">
              <a:latin typeface="Calibri" charset="0"/>
            </a:rPr>
            <a:t>Keberhasilan program imunisasi </a:t>
          </a:r>
          <a:endParaRPr lang="en-US" sz="2400" dirty="0"/>
        </a:p>
      </dgm:t>
    </dgm:pt>
    <dgm:pt modelId="{1A7DEE5A-F6DC-DE46-A8B5-ADFC9C9B1F4D}" type="parTrans" cxnId="{C65B502F-96AA-A74E-A59B-31FC3C5A3536}">
      <dgm:prSet/>
      <dgm:spPr/>
      <dgm:t>
        <a:bodyPr/>
        <a:lstStyle/>
        <a:p>
          <a:endParaRPr lang="en-US"/>
        </a:p>
      </dgm:t>
    </dgm:pt>
    <dgm:pt modelId="{B29584D7-AFC7-404D-8655-F9F9E2A6384D}" type="sibTrans" cxnId="{C65B502F-96AA-A74E-A59B-31FC3C5A3536}">
      <dgm:prSet/>
      <dgm:spPr/>
      <dgm:t>
        <a:bodyPr/>
        <a:lstStyle/>
        <a:p>
          <a:endParaRPr lang="en-US"/>
        </a:p>
      </dgm:t>
    </dgm:pt>
    <dgm:pt modelId="{49F23E82-4D31-9E42-8FFC-4C58E28C1C58}">
      <dgm:prSet phldrT="[Text]" custT="1"/>
      <dgm:spPr>
        <a:solidFill>
          <a:srgbClr val="6B7D72"/>
        </a:solidFill>
      </dgm:spPr>
      <dgm:t>
        <a:bodyPr/>
        <a:lstStyle/>
        <a:p>
          <a:r>
            <a:rPr lang="id-ID" sz="2400" dirty="0">
              <a:latin typeface="Calibri" charset="0"/>
            </a:rPr>
            <a:t>Perbaikan pengelolaan vaksin</a:t>
          </a:r>
          <a:endParaRPr lang="en-US" sz="2400" dirty="0"/>
        </a:p>
      </dgm:t>
    </dgm:pt>
    <dgm:pt modelId="{2C0B9AE8-579D-2E46-817F-E0BE5B42D4AC}" type="parTrans" cxnId="{9C8E4B81-5F2F-B140-9385-AE72ABA15BBD}">
      <dgm:prSet/>
      <dgm:spPr/>
      <dgm:t>
        <a:bodyPr/>
        <a:lstStyle/>
        <a:p>
          <a:endParaRPr lang="en-US"/>
        </a:p>
      </dgm:t>
    </dgm:pt>
    <dgm:pt modelId="{E7441FA4-6CD2-4044-9095-3FCEE18149D4}" type="sibTrans" cxnId="{9C8E4B81-5F2F-B140-9385-AE72ABA15BBD}">
      <dgm:prSet/>
      <dgm:spPr/>
      <dgm:t>
        <a:bodyPr/>
        <a:lstStyle/>
        <a:p>
          <a:endParaRPr lang="en-US"/>
        </a:p>
      </dgm:t>
    </dgm:pt>
    <dgm:pt modelId="{61C043A0-6B58-8148-B661-D99CB0FD3BCD}">
      <dgm:prSet phldrT="[Text]" custT="1"/>
      <dgm:spPr>
        <a:solidFill>
          <a:srgbClr val="6B7D72"/>
        </a:solidFill>
      </dgm:spPr>
      <dgm:t>
        <a:bodyPr/>
        <a:lstStyle/>
        <a:p>
          <a:r>
            <a:rPr lang="id-ID" sz="2400" dirty="0">
              <a:latin typeface="Calibri" charset="0"/>
            </a:rPr>
            <a:t>Perbaikan mutu &amp; keamanan vaksin</a:t>
          </a:r>
          <a:endParaRPr lang="en-US" sz="2400" dirty="0"/>
        </a:p>
      </dgm:t>
    </dgm:pt>
    <dgm:pt modelId="{9A2C2D91-4906-474C-8987-3BFE55760FCF}" type="parTrans" cxnId="{9DFAA5B2-66BE-1E42-91F4-181B8C8B3FB6}">
      <dgm:prSet/>
      <dgm:spPr/>
      <dgm:t>
        <a:bodyPr/>
        <a:lstStyle/>
        <a:p>
          <a:endParaRPr lang="en-US"/>
        </a:p>
      </dgm:t>
    </dgm:pt>
    <dgm:pt modelId="{C39A05EC-60A5-0849-959F-7DE16663BC98}" type="sibTrans" cxnId="{9DFAA5B2-66BE-1E42-91F4-181B8C8B3FB6}">
      <dgm:prSet/>
      <dgm:spPr/>
      <dgm:t>
        <a:bodyPr/>
        <a:lstStyle/>
        <a:p>
          <a:endParaRPr lang="en-US"/>
        </a:p>
      </dgm:t>
    </dgm:pt>
    <dgm:pt modelId="{4C42673B-7520-3242-95E3-C65BB1E3DB26}" type="pres">
      <dgm:prSet presAssocID="{3A064111-BEAC-6F47-82CE-17E6C11B8C3E}" presName="Name0" presStyleCnt="0">
        <dgm:presLayoutVars>
          <dgm:dir/>
          <dgm:resizeHandles val="exact"/>
        </dgm:presLayoutVars>
      </dgm:prSet>
      <dgm:spPr/>
    </dgm:pt>
    <dgm:pt modelId="{2E8BE99D-0829-AA48-886E-503214FA4179}" type="pres">
      <dgm:prSet presAssocID="{3A064111-BEAC-6F47-82CE-17E6C11B8C3E}" presName="cycle" presStyleCnt="0"/>
      <dgm:spPr/>
    </dgm:pt>
    <dgm:pt modelId="{CF0EFD78-6F41-E341-88AF-3A8467ABDBB7}" type="pres">
      <dgm:prSet presAssocID="{4A177691-688B-EE4D-95C0-1E08EB6996CB}" presName="nodeFirstNode" presStyleLbl="node1" presStyleIdx="0" presStyleCnt="5">
        <dgm:presLayoutVars>
          <dgm:bulletEnabled val="1"/>
        </dgm:presLayoutVars>
      </dgm:prSet>
      <dgm:spPr/>
    </dgm:pt>
    <dgm:pt modelId="{AB28111B-E23B-A34E-9864-A995A9380C30}" type="pres">
      <dgm:prSet presAssocID="{973B340C-710F-5842-A238-FFBE3DC27B32}" presName="sibTransFirstNode" presStyleLbl="bgShp" presStyleIdx="0" presStyleCnt="1"/>
      <dgm:spPr/>
    </dgm:pt>
    <dgm:pt modelId="{42F81250-0979-1940-93D0-4057FE7D8DA4}" type="pres">
      <dgm:prSet presAssocID="{40ABB910-4371-B746-AB7B-611D9DC5A04B}" presName="nodeFollowingNodes" presStyleLbl="node1" presStyleIdx="1" presStyleCnt="5" custRadScaleRad="123372" custRadScaleInc="5824">
        <dgm:presLayoutVars>
          <dgm:bulletEnabled val="1"/>
        </dgm:presLayoutVars>
      </dgm:prSet>
      <dgm:spPr/>
    </dgm:pt>
    <dgm:pt modelId="{F77B3BA2-A612-8B49-B6F1-6089378B26F9}" type="pres">
      <dgm:prSet presAssocID="{320B4E43-9D71-9F42-A0E6-4192B929351A}" presName="nodeFollowingNodes" presStyleLbl="node1" presStyleIdx="2" presStyleCnt="5" custRadScaleRad="131483" custRadScaleInc="-36935">
        <dgm:presLayoutVars>
          <dgm:bulletEnabled val="1"/>
        </dgm:presLayoutVars>
      </dgm:prSet>
      <dgm:spPr/>
    </dgm:pt>
    <dgm:pt modelId="{D6025583-446C-0449-A266-875929A89A6B}" type="pres">
      <dgm:prSet presAssocID="{49F23E82-4D31-9E42-8FFC-4C58E28C1C58}" presName="nodeFollowingNodes" presStyleLbl="node1" presStyleIdx="3" presStyleCnt="5" custRadScaleRad="118864" custRadScaleInc="32397">
        <dgm:presLayoutVars>
          <dgm:bulletEnabled val="1"/>
        </dgm:presLayoutVars>
      </dgm:prSet>
      <dgm:spPr/>
    </dgm:pt>
    <dgm:pt modelId="{71B8A85C-1C56-F542-8472-94DADCD5D4FB}" type="pres">
      <dgm:prSet presAssocID="{61C043A0-6B58-8148-B661-D99CB0FD3BCD}" presName="nodeFollowingNodes" presStyleLbl="node1" presStyleIdx="4" presStyleCnt="5" custRadScaleRad="118561" custRadScaleInc="-4094">
        <dgm:presLayoutVars>
          <dgm:bulletEnabled val="1"/>
        </dgm:presLayoutVars>
      </dgm:prSet>
      <dgm:spPr/>
    </dgm:pt>
  </dgm:ptLst>
  <dgm:cxnLst>
    <dgm:cxn modelId="{C27F7802-3647-3B47-939E-4CAA6D4E6BA9}" type="presOf" srcId="{3A064111-BEAC-6F47-82CE-17E6C11B8C3E}" destId="{4C42673B-7520-3242-95E3-C65BB1E3DB26}" srcOrd="0" destOrd="0" presId="urn:microsoft.com/office/officeart/2005/8/layout/cycle3"/>
    <dgm:cxn modelId="{34963D10-8C0D-6A46-AA1F-8199C3F6B7D3}" type="presOf" srcId="{4A177691-688B-EE4D-95C0-1E08EB6996CB}" destId="{CF0EFD78-6F41-E341-88AF-3A8467ABDBB7}" srcOrd="0" destOrd="0" presId="urn:microsoft.com/office/officeart/2005/8/layout/cycle3"/>
    <dgm:cxn modelId="{C65B502F-96AA-A74E-A59B-31FC3C5A3536}" srcId="{3A064111-BEAC-6F47-82CE-17E6C11B8C3E}" destId="{320B4E43-9D71-9F42-A0E6-4192B929351A}" srcOrd="2" destOrd="0" parTransId="{1A7DEE5A-F6DC-DE46-A8B5-ADFC9C9B1F4D}" sibTransId="{B29584D7-AFC7-404D-8655-F9F9E2A6384D}"/>
    <dgm:cxn modelId="{BB41B353-CEE4-6E4D-97DE-4F05892DDE6F}" srcId="{3A064111-BEAC-6F47-82CE-17E6C11B8C3E}" destId="{4A177691-688B-EE4D-95C0-1E08EB6996CB}" srcOrd="0" destOrd="0" parTransId="{4DA66A3D-EB7B-304B-8F48-AD3DDA890F6D}" sibTransId="{973B340C-710F-5842-A238-FFBE3DC27B32}"/>
    <dgm:cxn modelId="{904B177B-C684-FD44-83E1-FD191D57BAE9}" type="presOf" srcId="{973B340C-710F-5842-A238-FFBE3DC27B32}" destId="{AB28111B-E23B-A34E-9864-A995A9380C30}" srcOrd="0" destOrd="0" presId="urn:microsoft.com/office/officeart/2005/8/layout/cycle3"/>
    <dgm:cxn modelId="{9C8E4B81-5F2F-B140-9385-AE72ABA15BBD}" srcId="{3A064111-BEAC-6F47-82CE-17E6C11B8C3E}" destId="{49F23E82-4D31-9E42-8FFC-4C58E28C1C58}" srcOrd="3" destOrd="0" parTransId="{2C0B9AE8-579D-2E46-817F-E0BE5B42D4AC}" sibTransId="{E7441FA4-6CD2-4044-9095-3FCEE18149D4}"/>
    <dgm:cxn modelId="{B5FC90A6-2144-A743-BB68-AE22799CB951}" type="presOf" srcId="{320B4E43-9D71-9F42-A0E6-4192B929351A}" destId="{F77B3BA2-A612-8B49-B6F1-6089378B26F9}" srcOrd="0" destOrd="0" presId="urn:microsoft.com/office/officeart/2005/8/layout/cycle3"/>
    <dgm:cxn modelId="{9DFAA5B2-66BE-1E42-91F4-181B8C8B3FB6}" srcId="{3A064111-BEAC-6F47-82CE-17E6C11B8C3E}" destId="{61C043A0-6B58-8148-B661-D99CB0FD3BCD}" srcOrd="4" destOrd="0" parTransId="{9A2C2D91-4906-474C-8987-3BFE55760FCF}" sibTransId="{C39A05EC-60A5-0849-959F-7DE16663BC98}"/>
    <dgm:cxn modelId="{F91EADB3-F927-7040-BC6A-8B60116CDA60}" type="presOf" srcId="{61C043A0-6B58-8148-B661-D99CB0FD3BCD}" destId="{71B8A85C-1C56-F542-8472-94DADCD5D4FB}" srcOrd="0" destOrd="0" presId="urn:microsoft.com/office/officeart/2005/8/layout/cycle3"/>
    <dgm:cxn modelId="{5D30E2C1-02F5-994C-8761-9E9458E5ED5D}" type="presOf" srcId="{40ABB910-4371-B746-AB7B-611D9DC5A04B}" destId="{42F81250-0979-1940-93D0-4057FE7D8DA4}" srcOrd="0" destOrd="0" presId="urn:microsoft.com/office/officeart/2005/8/layout/cycle3"/>
    <dgm:cxn modelId="{D223A2E2-B1E7-C94B-8BE0-0D7F0534152E}" type="presOf" srcId="{49F23E82-4D31-9E42-8FFC-4C58E28C1C58}" destId="{D6025583-446C-0449-A266-875929A89A6B}" srcOrd="0" destOrd="0" presId="urn:microsoft.com/office/officeart/2005/8/layout/cycle3"/>
    <dgm:cxn modelId="{8A75ADFE-A303-F840-9643-8A576024F29E}" srcId="{3A064111-BEAC-6F47-82CE-17E6C11B8C3E}" destId="{40ABB910-4371-B746-AB7B-611D9DC5A04B}" srcOrd="1" destOrd="0" parTransId="{8C652E46-FF75-7747-B82B-B9E0550ECA70}" sibTransId="{122CDA63-436B-9A4A-B4FB-889C6F6D4F22}"/>
    <dgm:cxn modelId="{6D03A43A-C5CB-CF48-955C-3A6E0C9A1A76}" type="presParOf" srcId="{4C42673B-7520-3242-95E3-C65BB1E3DB26}" destId="{2E8BE99D-0829-AA48-886E-503214FA4179}" srcOrd="0" destOrd="0" presId="urn:microsoft.com/office/officeart/2005/8/layout/cycle3"/>
    <dgm:cxn modelId="{8CA966A7-DF73-5A4E-98A9-65E54A0D935C}" type="presParOf" srcId="{2E8BE99D-0829-AA48-886E-503214FA4179}" destId="{CF0EFD78-6F41-E341-88AF-3A8467ABDBB7}" srcOrd="0" destOrd="0" presId="urn:microsoft.com/office/officeart/2005/8/layout/cycle3"/>
    <dgm:cxn modelId="{BFA35802-308E-8547-A2CB-0E1B9FA6D7FD}" type="presParOf" srcId="{2E8BE99D-0829-AA48-886E-503214FA4179}" destId="{AB28111B-E23B-A34E-9864-A995A9380C30}" srcOrd="1" destOrd="0" presId="urn:microsoft.com/office/officeart/2005/8/layout/cycle3"/>
    <dgm:cxn modelId="{F484A65D-C262-254A-AF66-84E8176B7796}" type="presParOf" srcId="{2E8BE99D-0829-AA48-886E-503214FA4179}" destId="{42F81250-0979-1940-93D0-4057FE7D8DA4}" srcOrd="2" destOrd="0" presId="urn:microsoft.com/office/officeart/2005/8/layout/cycle3"/>
    <dgm:cxn modelId="{92E664E3-F85F-D546-8967-C45A0128775F}" type="presParOf" srcId="{2E8BE99D-0829-AA48-886E-503214FA4179}" destId="{F77B3BA2-A612-8B49-B6F1-6089378B26F9}" srcOrd="3" destOrd="0" presId="urn:microsoft.com/office/officeart/2005/8/layout/cycle3"/>
    <dgm:cxn modelId="{ED37F9F8-AB9A-AA4D-A486-F5A59F86DA68}" type="presParOf" srcId="{2E8BE99D-0829-AA48-886E-503214FA4179}" destId="{D6025583-446C-0449-A266-875929A89A6B}" srcOrd="4" destOrd="0" presId="urn:microsoft.com/office/officeart/2005/8/layout/cycle3"/>
    <dgm:cxn modelId="{B9182D14-AA25-524B-B753-8B5388B0CE23}" type="presParOf" srcId="{2E8BE99D-0829-AA48-886E-503214FA4179}" destId="{71B8A85C-1C56-F542-8472-94DADCD5D4FB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91330D-8652-1043-9B3F-5FE9C2784467}" type="doc">
      <dgm:prSet loTypeId="urn:microsoft.com/office/officeart/2005/8/layout/vList4" loCatId="" qsTypeId="urn:microsoft.com/office/officeart/2005/8/quickstyle/simple1" qsCatId="simple" csTypeId="urn:microsoft.com/office/officeart/2005/8/colors/accent1_2" csCatId="accent1" phldr="1"/>
      <dgm:spPr/>
    </dgm:pt>
    <dgm:pt modelId="{878FC317-6DAA-9C4C-9EA8-46C4011FA5B8}">
      <dgm:prSet phldrT="[Text]" custT="1"/>
      <dgm:spPr>
        <a:solidFill>
          <a:srgbClr val="BEC7C2"/>
        </a:solidFill>
      </dgm:spPr>
      <dgm:t>
        <a:bodyPr/>
        <a:lstStyle/>
        <a:p>
          <a:r>
            <a:rPr lang="en-US" sz="2400" dirty="0" err="1">
              <a:solidFill>
                <a:srgbClr val="292934"/>
              </a:solidFill>
              <a:latin typeface="Calibri"/>
              <a:cs typeface="Calibri"/>
            </a:rPr>
            <a:t>Vaksin</a:t>
          </a:r>
          <a:r>
            <a:rPr lang="en-US" sz="2400" dirty="0">
              <a:solidFill>
                <a:srgbClr val="292934"/>
              </a:solidFill>
              <a:latin typeface="Calibri"/>
              <a:cs typeface="Calibri"/>
            </a:rPr>
            <a:t> </a:t>
          </a:r>
          <a:r>
            <a:rPr lang="en-US" sz="2400" dirty="0" err="1">
              <a:solidFill>
                <a:srgbClr val="292934"/>
              </a:solidFill>
              <a:latin typeface="Calibri"/>
              <a:cs typeface="Calibri"/>
            </a:rPr>
            <a:t>dapat</a:t>
          </a:r>
          <a:r>
            <a:rPr lang="en-US" sz="2400" dirty="0">
              <a:solidFill>
                <a:srgbClr val="292934"/>
              </a:solidFill>
              <a:latin typeface="Calibri"/>
              <a:cs typeface="Calibri"/>
            </a:rPr>
            <a:t> </a:t>
          </a:r>
          <a:r>
            <a:rPr lang="en-US" sz="2400" dirty="0" err="1">
              <a:solidFill>
                <a:srgbClr val="292934"/>
              </a:solidFill>
              <a:latin typeface="Calibri"/>
              <a:cs typeface="Calibri"/>
            </a:rPr>
            <a:t>mencegah</a:t>
          </a:r>
          <a:r>
            <a:rPr lang="en-US" sz="2400" dirty="0">
              <a:solidFill>
                <a:srgbClr val="292934"/>
              </a:solidFill>
              <a:latin typeface="Calibri"/>
              <a:cs typeface="Calibri"/>
            </a:rPr>
            <a:t> </a:t>
          </a:r>
          <a:r>
            <a:rPr lang="en-US" sz="2400" dirty="0" err="1">
              <a:solidFill>
                <a:srgbClr val="292934"/>
              </a:solidFill>
              <a:latin typeface="Calibri"/>
              <a:cs typeface="Calibri"/>
            </a:rPr>
            <a:t>penyakit</a:t>
          </a:r>
          <a:r>
            <a:rPr lang="en-US" sz="2400" dirty="0">
              <a:solidFill>
                <a:srgbClr val="292934"/>
              </a:solidFill>
              <a:latin typeface="Calibri"/>
              <a:cs typeface="Calibri"/>
            </a:rPr>
            <a:t> </a:t>
          </a:r>
          <a:r>
            <a:rPr lang="en-US" sz="2400" dirty="0" err="1">
              <a:solidFill>
                <a:srgbClr val="292934"/>
              </a:solidFill>
              <a:latin typeface="Calibri"/>
              <a:cs typeface="Calibri"/>
            </a:rPr>
            <a:t>infeksi</a:t>
          </a:r>
          <a:r>
            <a:rPr lang="en-US" sz="2400" dirty="0">
              <a:solidFill>
                <a:srgbClr val="292934"/>
              </a:solidFill>
              <a:latin typeface="Calibri"/>
              <a:cs typeface="Calibri"/>
            </a:rPr>
            <a:t>. </a:t>
          </a:r>
          <a:r>
            <a:rPr lang="en-US" sz="2400" dirty="0" err="1">
              <a:solidFill>
                <a:srgbClr val="292934"/>
              </a:solidFill>
              <a:latin typeface="Calibri"/>
              <a:cs typeface="Calibri"/>
            </a:rPr>
            <a:t>Contoh</a:t>
          </a:r>
          <a:r>
            <a:rPr lang="en-US" sz="2400" dirty="0">
              <a:solidFill>
                <a:srgbClr val="292934"/>
              </a:solidFill>
              <a:latin typeface="Calibri"/>
              <a:cs typeface="Calibri"/>
            </a:rPr>
            <a:t> PD3I: BCG, DTP, Polio, Measles, Hepatitis B, Hib, PCV, Influenza </a:t>
          </a:r>
          <a:r>
            <a:rPr lang="id-ID" sz="2400" dirty="0">
              <a:solidFill>
                <a:srgbClr val="292934"/>
              </a:solidFill>
              <a:latin typeface="Calibri"/>
              <a:cs typeface="Calibri"/>
            </a:rPr>
            <a:t>, Dengue, dll.</a:t>
          </a:r>
          <a:endParaRPr lang="en-US" sz="2000" dirty="0">
            <a:solidFill>
              <a:srgbClr val="292934"/>
            </a:solidFill>
            <a:latin typeface="Calibri"/>
            <a:cs typeface="Calibri"/>
          </a:endParaRPr>
        </a:p>
      </dgm:t>
    </dgm:pt>
    <dgm:pt modelId="{E90AD49B-240D-BA4F-B330-8865C858F47F}" type="parTrans" cxnId="{39FEC3F9-9F03-7B4C-840C-9FDFC13ADCDD}">
      <dgm:prSet/>
      <dgm:spPr/>
      <dgm:t>
        <a:bodyPr/>
        <a:lstStyle/>
        <a:p>
          <a:endParaRPr lang="en-US"/>
        </a:p>
      </dgm:t>
    </dgm:pt>
    <dgm:pt modelId="{7B1B7A09-2A3A-CB4F-9F09-4816B628D007}" type="sibTrans" cxnId="{39FEC3F9-9F03-7B4C-840C-9FDFC13ADCDD}">
      <dgm:prSet/>
      <dgm:spPr/>
      <dgm:t>
        <a:bodyPr/>
        <a:lstStyle/>
        <a:p>
          <a:endParaRPr lang="en-US"/>
        </a:p>
      </dgm:t>
    </dgm:pt>
    <dgm:pt modelId="{097686A9-83E8-0646-8CAF-DB3322DBFB42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400" dirty="0" err="1">
              <a:solidFill>
                <a:schemeClr val="tx1"/>
              </a:solidFill>
              <a:latin typeface="Calibri"/>
              <a:cs typeface="Calibri"/>
            </a:rPr>
            <a:t>Ketika</a:t>
          </a:r>
          <a:r>
            <a:rPr lang="en-US" sz="2400" dirty="0">
              <a:solidFill>
                <a:schemeClr val="tx1"/>
              </a:solidFill>
              <a:latin typeface="Calibri"/>
              <a:cs typeface="Calibri"/>
            </a:rPr>
            <a:t> </a:t>
          </a:r>
          <a:r>
            <a:rPr lang="en-US" sz="2400" dirty="0" err="1">
              <a:solidFill>
                <a:schemeClr val="tx1"/>
              </a:solidFill>
              <a:latin typeface="Calibri"/>
              <a:cs typeface="Calibri"/>
            </a:rPr>
            <a:t>masyarakat</a:t>
          </a:r>
          <a:r>
            <a:rPr lang="en-US" sz="2400" dirty="0">
              <a:solidFill>
                <a:schemeClr val="tx1"/>
              </a:solidFill>
              <a:latin typeface="Calibri"/>
              <a:cs typeface="Calibri"/>
            </a:rPr>
            <a:t> </a:t>
          </a:r>
          <a:r>
            <a:rPr lang="en-US" sz="2400" dirty="0" err="1">
              <a:solidFill>
                <a:schemeClr val="tx1"/>
              </a:solidFill>
              <a:latin typeface="Calibri"/>
              <a:cs typeface="Calibri"/>
            </a:rPr>
            <a:t>telah</a:t>
          </a:r>
          <a:r>
            <a:rPr lang="en-US" sz="2400" dirty="0">
              <a:solidFill>
                <a:schemeClr val="tx1"/>
              </a:solidFill>
              <a:latin typeface="Calibri"/>
              <a:cs typeface="Calibri"/>
            </a:rPr>
            <a:t> </a:t>
          </a:r>
          <a:r>
            <a:rPr lang="en-US" sz="2400" dirty="0" err="1">
              <a:solidFill>
                <a:schemeClr val="tx1"/>
              </a:solidFill>
              <a:latin typeface="Calibri"/>
              <a:cs typeface="Calibri"/>
            </a:rPr>
            <a:t>diimunisasi</a:t>
          </a:r>
          <a:r>
            <a:rPr lang="en-US" sz="2400" dirty="0">
              <a:solidFill>
                <a:schemeClr val="tx1"/>
              </a:solidFill>
              <a:latin typeface="Calibri"/>
              <a:cs typeface="Calibri"/>
            </a:rPr>
            <a:t> </a:t>
          </a:r>
          <a:r>
            <a:rPr lang="en-US" sz="2400" dirty="0" err="1">
              <a:solidFill>
                <a:schemeClr val="tx1"/>
              </a:solidFill>
              <a:latin typeface="Calibri"/>
              <a:cs typeface="Calibri"/>
            </a:rPr>
            <a:t>untuk</a:t>
          </a:r>
          <a:r>
            <a:rPr lang="en-US" sz="2400" dirty="0">
              <a:solidFill>
                <a:schemeClr val="tx1"/>
              </a:solidFill>
              <a:latin typeface="Calibri"/>
              <a:cs typeface="Calibri"/>
            </a:rPr>
            <a:t> </a:t>
          </a:r>
          <a:r>
            <a:rPr lang="en-US" sz="2400" dirty="0" err="1">
              <a:solidFill>
                <a:schemeClr val="tx1"/>
              </a:solidFill>
              <a:latin typeface="Calibri"/>
              <a:cs typeface="Calibri"/>
            </a:rPr>
            <a:t>mencegah</a:t>
          </a:r>
          <a:r>
            <a:rPr lang="en-US" sz="2400" dirty="0">
              <a:solidFill>
                <a:schemeClr val="tx1"/>
              </a:solidFill>
              <a:latin typeface="Calibri"/>
              <a:cs typeface="Calibri"/>
            </a:rPr>
            <a:t> </a:t>
          </a:r>
          <a:r>
            <a:rPr lang="en-US" sz="2400" dirty="0" err="1">
              <a:solidFill>
                <a:schemeClr val="tx1"/>
              </a:solidFill>
              <a:latin typeface="Calibri"/>
              <a:cs typeface="Calibri"/>
            </a:rPr>
            <a:t>suatu</a:t>
          </a:r>
          <a:r>
            <a:rPr lang="en-US" sz="2400" dirty="0">
              <a:solidFill>
                <a:schemeClr val="tx1"/>
              </a:solidFill>
              <a:latin typeface="Calibri"/>
              <a:cs typeface="Calibri"/>
            </a:rPr>
            <a:t> </a:t>
          </a:r>
          <a:r>
            <a:rPr lang="en-US" sz="2400" dirty="0" err="1">
              <a:solidFill>
                <a:schemeClr val="tx1"/>
              </a:solidFill>
              <a:latin typeface="Calibri"/>
              <a:cs typeface="Calibri"/>
            </a:rPr>
            <a:t>penyakit</a:t>
          </a:r>
          <a:r>
            <a:rPr lang="en-US" sz="2400" dirty="0">
              <a:solidFill>
                <a:schemeClr val="tx1"/>
              </a:solidFill>
              <a:latin typeface="Calibri"/>
              <a:cs typeface="Calibri"/>
            </a:rPr>
            <a:t>, </a:t>
          </a:r>
          <a:r>
            <a:rPr lang="en-US" sz="2400" dirty="0" err="1">
              <a:solidFill>
                <a:schemeClr val="tx1"/>
              </a:solidFill>
              <a:latin typeface="Calibri"/>
              <a:cs typeface="Calibri"/>
            </a:rPr>
            <a:t>maka</a:t>
          </a:r>
          <a:r>
            <a:rPr lang="en-US" sz="2400" dirty="0">
              <a:solidFill>
                <a:schemeClr val="tx1"/>
              </a:solidFill>
              <a:latin typeface="Calibri"/>
              <a:cs typeface="Calibri"/>
            </a:rPr>
            <a:t> </a:t>
          </a:r>
          <a:r>
            <a:rPr lang="en-US" sz="2400" dirty="0" err="1">
              <a:solidFill>
                <a:schemeClr val="tx1"/>
              </a:solidFill>
              <a:latin typeface="Calibri"/>
              <a:cs typeface="Calibri"/>
            </a:rPr>
            <a:t>penyebaran</a:t>
          </a:r>
          <a:r>
            <a:rPr lang="en-US" sz="2400" dirty="0">
              <a:solidFill>
                <a:schemeClr val="tx1"/>
              </a:solidFill>
              <a:latin typeface="Calibri"/>
              <a:cs typeface="Calibri"/>
            </a:rPr>
            <a:t> </a:t>
          </a:r>
          <a:r>
            <a:rPr lang="en-US" sz="2400" dirty="0" err="1">
              <a:solidFill>
                <a:schemeClr val="tx1"/>
              </a:solidFill>
              <a:latin typeface="Calibri"/>
              <a:cs typeface="Calibri"/>
            </a:rPr>
            <a:t>penyakit</a:t>
          </a:r>
          <a:r>
            <a:rPr lang="en-US" sz="2400" dirty="0">
              <a:solidFill>
                <a:schemeClr val="tx1"/>
              </a:solidFill>
              <a:latin typeface="Calibri"/>
              <a:cs typeface="Calibri"/>
            </a:rPr>
            <a:t> </a:t>
          </a:r>
          <a:r>
            <a:rPr lang="en-US" sz="2400" dirty="0" err="1">
              <a:solidFill>
                <a:schemeClr val="tx1"/>
              </a:solidFill>
              <a:latin typeface="Calibri"/>
              <a:cs typeface="Calibri"/>
            </a:rPr>
            <a:t>tersebut</a:t>
          </a:r>
          <a:r>
            <a:rPr lang="en-US" sz="2400" dirty="0">
              <a:solidFill>
                <a:schemeClr val="tx1"/>
              </a:solidFill>
              <a:latin typeface="Calibri"/>
              <a:cs typeface="Calibri"/>
            </a:rPr>
            <a:t> </a:t>
          </a:r>
          <a:r>
            <a:rPr lang="en-US" sz="2400" dirty="0" err="1">
              <a:solidFill>
                <a:schemeClr val="tx1"/>
              </a:solidFill>
              <a:latin typeface="Calibri"/>
              <a:cs typeface="Calibri"/>
            </a:rPr>
            <a:t>akan</a:t>
          </a:r>
          <a:r>
            <a:rPr lang="en-US" sz="2400" dirty="0">
              <a:solidFill>
                <a:schemeClr val="tx1"/>
              </a:solidFill>
              <a:latin typeface="Calibri"/>
              <a:cs typeface="Calibri"/>
            </a:rPr>
            <a:t> </a:t>
          </a:r>
          <a:r>
            <a:rPr lang="en-US" sz="2400" dirty="0" err="1">
              <a:solidFill>
                <a:schemeClr val="tx1"/>
              </a:solidFill>
              <a:latin typeface="Calibri"/>
              <a:cs typeface="Calibri"/>
            </a:rPr>
            <a:t>terhambat</a:t>
          </a:r>
          <a:r>
            <a:rPr lang="en-US" sz="2400" dirty="0">
              <a:solidFill>
                <a:schemeClr val="tx1"/>
              </a:solidFill>
              <a:latin typeface="Calibri"/>
              <a:cs typeface="Calibri"/>
            </a:rPr>
            <a:t>. </a:t>
          </a:r>
          <a:r>
            <a:rPr lang="en-US" sz="2400" dirty="0" err="1">
              <a:solidFill>
                <a:schemeClr val="tx1"/>
              </a:solidFill>
              <a:latin typeface="Calibri"/>
              <a:cs typeface="Calibri"/>
            </a:rPr>
            <a:t>Disebut</a:t>
          </a:r>
          <a:r>
            <a:rPr lang="en-US" sz="2400" dirty="0">
              <a:solidFill>
                <a:schemeClr val="tx1"/>
              </a:solidFill>
              <a:latin typeface="Calibri"/>
              <a:cs typeface="Calibri"/>
            </a:rPr>
            <a:t> “herd” = “indirect “</a:t>
          </a:r>
          <a:r>
            <a:rPr lang="id-ID" sz="2400" dirty="0">
              <a:solidFill>
                <a:schemeClr val="tx1"/>
              </a:solidFill>
              <a:latin typeface="Calibri"/>
              <a:cs typeface="Calibri"/>
            </a:rPr>
            <a:t> </a:t>
          </a:r>
          <a:r>
            <a:rPr lang="en-US" sz="2400" dirty="0" err="1">
              <a:solidFill>
                <a:schemeClr val="tx1"/>
              </a:solidFill>
              <a:latin typeface="Calibri"/>
              <a:cs typeface="Calibri"/>
            </a:rPr>
            <a:t>terjadi</a:t>
          </a:r>
          <a:r>
            <a:rPr lang="en-US" sz="2400" dirty="0">
              <a:solidFill>
                <a:schemeClr val="tx1"/>
              </a:solidFill>
              <a:latin typeface="Calibri"/>
              <a:cs typeface="Calibri"/>
            </a:rPr>
            <a:t> </a:t>
          </a:r>
          <a:r>
            <a:rPr lang="en-US" sz="2400" dirty="0" err="1">
              <a:solidFill>
                <a:schemeClr val="tx1"/>
              </a:solidFill>
              <a:latin typeface="Calibri"/>
              <a:cs typeface="Calibri"/>
            </a:rPr>
            <a:t>Kekebalan</a:t>
          </a:r>
          <a:r>
            <a:rPr lang="en-US" sz="2400" dirty="0">
              <a:solidFill>
                <a:schemeClr val="tx1"/>
              </a:solidFill>
              <a:latin typeface="Calibri"/>
              <a:cs typeface="Calibri"/>
            </a:rPr>
            <a:t> </a:t>
          </a:r>
          <a:r>
            <a:rPr lang="en-US" sz="2400" dirty="0" err="1">
              <a:solidFill>
                <a:schemeClr val="tx1"/>
              </a:solidFill>
              <a:latin typeface="Calibri"/>
              <a:cs typeface="Calibri"/>
            </a:rPr>
            <a:t>Komunitas</a:t>
          </a:r>
          <a:endParaRPr lang="en-US" sz="2400" dirty="0">
            <a:solidFill>
              <a:schemeClr val="tx1"/>
            </a:solidFill>
            <a:latin typeface="Calibri"/>
            <a:cs typeface="Calibri"/>
          </a:endParaRPr>
        </a:p>
      </dgm:t>
    </dgm:pt>
    <dgm:pt modelId="{39DDB07B-0A0F-7D42-9546-33ABC9B23BAF}" type="parTrans" cxnId="{06F3DFEE-EF2D-A14B-AB61-F313BCF6DFD1}">
      <dgm:prSet/>
      <dgm:spPr/>
      <dgm:t>
        <a:bodyPr/>
        <a:lstStyle/>
        <a:p>
          <a:endParaRPr lang="en-US"/>
        </a:p>
      </dgm:t>
    </dgm:pt>
    <dgm:pt modelId="{C19E8921-F6B8-544E-8734-CB01FF340763}" type="sibTrans" cxnId="{06F3DFEE-EF2D-A14B-AB61-F313BCF6DFD1}">
      <dgm:prSet/>
      <dgm:spPr/>
      <dgm:t>
        <a:bodyPr/>
        <a:lstStyle/>
        <a:p>
          <a:endParaRPr lang="en-US"/>
        </a:p>
      </dgm:t>
    </dgm:pt>
    <dgm:pt modelId="{374E4740-0ADE-5B40-B903-3F759E1829B2}">
      <dgm:prSet phldrT="[Text]" custT="1"/>
      <dgm:spPr>
        <a:solidFill>
          <a:srgbClr val="BEC7C2"/>
        </a:solidFill>
      </dgm:spPr>
      <dgm:t>
        <a:bodyPr/>
        <a:lstStyle/>
        <a:p>
          <a:r>
            <a:rPr lang="en-US" sz="2400" dirty="0" err="1">
              <a:solidFill>
                <a:srgbClr val="292934"/>
              </a:solidFill>
              <a:latin typeface="Calibri"/>
              <a:cs typeface="Calibri"/>
            </a:rPr>
            <a:t>Ketika</a:t>
          </a:r>
          <a:r>
            <a:rPr lang="en-US" sz="2400" dirty="0">
              <a:solidFill>
                <a:srgbClr val="292934"/>
              </a:solidFill>
              <a:latin typeface="Calibri"/>
              <a:cs typeface="Calibri"/>
            </a:rPr>
            <a:t> </a:t>
          </a:r>
          <a:r>
            <a:rPr lang="en-US" sz="2400" dirty="0" err="1">
              <a:solidFill>
                <a:srgbClr val="292934"/>
              </a:solidFill>
              <a:latin typeface="Calibri"/>
              <a:cs typeface="Calibri"/>
            </a:rPr>
            <a:t>masyarakat</a:t>
          </a:r>
          <a:r>
            <a:rPr lang="en-US" sz="2400" dirty="0">
              <a:solidFill>
                <a:srgbClr val="292934"/>
              </a:solidFill>
              <a:latin typeface="Calibri"/>
              <a:cs typeface="Calibri"/>
            </a:rPr>
            <a:t> </a:t>
          </a:r>
          <a:r>
            <a:rPr lang="en-US" sz="2400" dirty="0" err="1">
              <a:solidFill>
                <a:srgbClr val="292934"/>
              </a:solidFill>
              <a:latin typeface="Calibri"/>
              <a:cs typeface="Calibri"/>
            </a:rPr>
            <a:t>telah</a:t>
          </a:r>
          <a:r>
            <a:rPr lang="en-US" sz="2400" dirty="0">
              <a:solidFill>
                <a:srgbClr val="292934"/>
              </a:solidFill>
              <a:latin typeface="Calibri"/>
              <a:cs typeface="Calibri"/>
            </a:rPr>
            <a:t> </a:t>
          </a:r>
          <a:r>
            <a:rPr lang="en-US" sz="2400" dirty="0" err="1">
              <a:solidFill>
                <a:srgbClr val="292934"/>
              </a:solidFill>
              <a:latin typeface="Calibri"/>
              <a:cs typeface="Calibri"/>
            </a:rPr>
            <a:t>mempunyai</a:t>
          </a:r>
          <a:r>
            <a:rPr lang="en-US" sz="2400" dirty="0">
              <a:solidFill>
                <a:srgbClr val="292934"/>
              </a:solidFill>
              <a:latin typeface="Calibri"/>
              <a:cs typeface="Calibri"/>
            </a:rPr>
            <a:t> </a:t>
          </a:r>
          <a:r>
            <a:rPr lang="en-US" sz="2400" dirty="0" err="1">
              <a:solidFill>
                <a:srgbClr val="292934"/>
              </a:solidFill>
              <a:latin typeface="Calibri"/>
              <a:cs typeface="Calibri"/>
            </a:rPr>
            <a:t>kekebalan</a:t>
          </a:r>
          <a:r>
            <a:rPr lang="en-US" sz="2400" dirty="0">
              <a:solidFill>
                <a:srgbClr val="292934"/>
              </a:solidFill>
              <a:latin typeface="Calibri"/>
              <a:cs typeface="Calibri"/>
            </a:rPr>
            <a:t>, </a:t>
          </a:r>
          <a:r>
            <a:rPr lang="en-US" sz="2400" dirty="0" err="1">
              <a:solidFill>
                <a:srgbClr val="292934"/>
              </a:solidFill>
              <a:latin typeface="Calibri"/>
              <a:cs typeface="Calibri"/>
            </a:rPr>
            <a:t>maka</a:t>
          </a:r>
          <a:r>
            <a:rPr lang="en-US" sz="2400" dirty="0">
              <a:solidFill>
                <a:srgbClr val="292934"/>
              </a:solidFill>
              <a:latin typeface="Calibri"/>
              <a:cs typeface="Calibri"/>
            </a:rPr>
            <a:t> </a:t>
          </a:r>
          <a:r>
            <a:rPr lang="en-US" sz="2400" dirty="0" err="1">
              <a:solidFill>
                <a:srgbClr val="292934"/>
              </a:solidFill>
              <a:latin typeface="Calibri"/>
              <a:cs typeface="Calibri"/>
            </a:rPr>
            <a:t>secara</a:t>
          </a:r>
          <a:r>
            <a:rPr lang="en-US" sz="2400" dirty="0">
              <a:solidFill>
                <a:srgbClr val="292934"/>
              </a:solidFill>
              <a:latin typeface="Calibri"/>
              <a:cs typeface="Calibri"/>
            </a:rPr>
            <a:t> </a:t>
          </a:r>
          <a:r>
            <a:rPr lang="en-US" sz="2400" dirty="0" err="1">
              <a:solidFill>
                <a:srgbClr val="292934"/>
              </a:solidFill>
              <a:latin typeface="Calibri"/>
              <a:cs typeface="Calibri"/>
            </a:rPr>
            <a:t>tidak</a:t>
          </a:r>
          <a:r>
            <a:rPr lang="en-US" sz="2400" dirty="0">
              <a:solidFill>
                <a:srgbClr val="292934"/>
              </a:solidFill>
              <a:latin typeface="Calibri"/>
              <a:cs typeface="Calibri"/>
            </a:rPr>
            <a:t> </a:t>
          </a:r>
          <a:r>
            <a:rPr lang="en-US" sz="2400" dirty="0" err="1">
              <a:solidFill>
                <a:srgbClr val="292934"/>
              </a:solidFill>
              <a:latin typeface="Calibri"/>
              <a:cs typeface="Calibri"/>
            </a:rPr>
            <a:t>langsung</a:t>
          </a:r>
          <a:r>
            <a:rPr lang="en-US" sz="2400" dirty="0">
              <a:solidFill>
                <a:srgbClr val="292934"/>
              </a:solidFill>
              <a:latin typeface="Calibri"/>
              <a:cs typeface="Calibri"/>
            </a:rPr>
            <a:t> </a:t>
          </a:r>
          <a:r>
            <a:rPr lang="en-US" sz="2400" dirty="0" err="1">
              <a:solidFill>
                <a:srgbClr val="292934"/>
              </a:solidFill>
              <a:latin typeface="Calibri"/>
              <a:cs typeface="Calibri"/>
            </a:rPr>
            <a:t>mencegah</a:t>
          </a:r>
          <a:r>
            <a:rPr lang="en-US" sz="2400" dirty="0">
              <a:solidFill>
                <a:srgbClr val="292934"/>
              </a:solidFill>
              <a:latin typeface="Calibri"/>
              <a:cs typeface="Calibri"/>
            </a:rPr>
            <a:t> </a:t>
          </a:r>
          <a:r>
            <a:rPr lang="en-US" sz="2400" dirty="0" err="1">
              <a:solidFill>
                <a:srgbClr val="292934"/>
              </a:solidFill>
              <a:latin typeface="Calibri"/>
              <a:cs typeface="Calibri"/>
            </a:rPr>
            <a:t>sebagian</a:t>
          </a:r>
          <a:r>
            <a:rPr lang="en-US" sz="2400" dirty="0">
              <a:solidFill>
                <a:srgbClr val="292934"/>
              </a:solidFill>
              <a:latin typeface="Calibri"/>
              <a:cs typeface="Calibri"/>
            </a:rPr>
            <a:t> </a:t>
          </a:r>
          <a:r>
            <a:rPr lang="en-US" sz="2400" dirty="0" err="1">
              <a:solidFill>
                <a:srgbClr val="292934"/>
              </a:solidFill>
              <a:latin typeface="Calibri"/>
              <a:cs typeface="Calibri"/>
            </a:rPr>
            <a:t>masyarakat</a:t>
          </a:r>
          <a:r>
            <a:rPr lang="en-US" sz="2400" dirty="0">
              <a:solidFill>
                <a:srgbClr val="292934"/>
              </a:solidFill>
              <a:latin typeface="Calibri"/>
              <a:cs typeface="Calibri"/>
            </a:rPr>
            <a:t> yang </a:t>
          </a:r>
          <a:r>
            <a:rPr lang="en-US" sz="2400" dirty="0" err="1">
              <a:solidFill>
                <a:srgbClr val="292934"/>
              </a:solidFill>
              <a:latin typeface="Calibri"/>
              <a:cs typeface="Calibri"/>
            </a:rPr>
            <a:t>tidak</a:t>
          </a:r>
          <a:r>
            <a:rPr lang="en-US" sz="2400" dirty="0">
              <a:solidFill>
                <a:srgbClr val="292934"/>
              </a:solidFill>
              <a:latin typeface="Calibri"/>
              <a:cs typeface="Calibri"/>
            </a:rPr>
            <a:t> </a:t>
          </a:r>
          <a:r>
            <a:rPr lang="en-US" sz="2400" dirty="0" err="1">
              <a:solidFill>
                <a:srgbClr val="292934"/>
              </a:solidFill>
              <a:latin typeface="Calibri"/>
              <a:cs typeface="Calibri"/>
            </a:rPr>
            <a:t>diimunisasi</a:t>
          </a:r>
          <a:r>
            <a:rPr lang="en-US" sz="2400" dirty="0">
              <a:solidFill>
                <a:srgbClr val="292934"/>
              </a:solidFill>
              <a:latin typeface="Calibri"/>
              <a:cs typeface="Calibri"/>
            </a:rPr>
            <a:t> </a:t>
          </a:r>
          <a:r>
            <a:rPr lang="en-US" sz="2400" dirty="0" err="1">
              <a:solidFill>
                <a:srgbClr val="292934"/>
              </a:solidFill>
              <a:latin typeface="Calibri"/>
              <a:cs typeface="Calibri"/>
            </a:rPr>
            <a:t>seperti</a:t>
          </a:r>
          <a:r>
            <a:rPr lang="en-US" sz="2400" dirty="0">
              <a:solidFill>
                <a:srgbClr val="292934"/>
              </a:solidFill>
              <a:latin typeface="Calibri"/>
              <a:cs typeface="Calibri"/>
            </a:rPr>
            <a:t> </a:t>
          </a:r>
          <a:r>
            <a:rPr lang="en-US" sz="2400" dirty="0" err="1">
              <a:solidFill>
                <a:srgbClr val="292934"/>
              </a:solidFill>
              <a:latin typeface="Calibri"/>
              <a:cs typeface="Calibri"/>
            </a:rPr>
            <a:t>bayi</a:t>
          </a:r>
          <a:r>
            <a:rPr lang="en-US" sz="2400" dirty="0">
              <a:solidFill>
                <a:srgbClr val="292934"/>
              </a:solidFill>
              <a:latin typeface="Calibri"/>
              <a:cs typeface="Calibri"/>
            </a:rPr>
            <a:t> </a:t>
          </a:r>
          <a:r>
            <a:rPr lang="en-US" sz="2400" dirty="0" err="1">
              <a:solidFill>
                <a:srgbClr val="292934"/>
              </a:solidFill>
              <a:latin typeface="Calibri"/>
              <a:cs typeface="Calibri"/>
            </a:rPr>
            <a:t>muda</a:t>
          </a:r>
          <a:r>
            <a:rPr lang="en-US" sz="2400" dirty="0">
              <a:solidFill>
                <a:srgbClr val="292934"/>
              </a:solidFill>
              <a:latin typeface="Calibri"/>
              <a:cs typeface="Calibri"/>
            </a:rPr>
            <a:t> </a:t>
          </a:r>
          <a:r>
            <a:rPr lang="en-US" sz="2400" dirty="0" err="1">
              <a:solidFill>
                <a:srgbClr val="292934"/>
              </a:solidFill>
              <a:latin typeface="Calibri"/>
              <a:cs typeface="Calibri"/>
            </a:rPr>
            <a:t>dan</a:t>
          </a:r>
          <a:r>
            <a:rPr lang="en-US" sz="2400" dirty="0">
              <a:solidFill>
                <a:srgbClr val="292934"/>
              </a:solidFill>
              <a:latin typeface="Calibri"/>
              <a:cs typeface="Calibri"/>
            </a:rPr>
            <a:t> orang yang </a:t>
          </a:r>
          <a:r>
            <a:rPr lang="en-US" sz="2400" dirty="0" err="1">
              <a:solidFill>
                <a:srgbClr val="292934"/>
              </a:solidFill>
              <a:latin typeface="Calibri"/>
              <a:cs typeface="Calibri"/>
            </a:rPr>
            <a:t>menderita</a:t>
          </a:r>
          <a:r>
            <a:rPr lang="en-US" sz="2400" dirty="0">
              <a:solidFill>
                <a:srgbClr val="292934"/>
              </a:solidFill>
              <a:latin typeface="Calibri"/>
              <a:cs typeface="Calibri"/>
            </a:rPr>
            <a:t> </a:t>
          </a:r>
          <a:r>
            <a:rPr lang="en-US" sz="2400" dirty="0" err="1">
              <a:solidFill>
                <a:srgbClr val="292934"/>
              </a:solidFill>
              <a:latin typeface="Calibri"/>
              <a:cs typeface="Calibri"/>
            </a:rPr>
            <a:t>defisiensi</a:t>
          </a:r>
          <a:r>
            <a:rPr lang="en-US" sz="2400" dirty="0">
              <a:solidFill>
                <a:srgbClr val="292934"/>
              </a:solidFill>
              <a:latin typeface="Calibri"/>
              <a:cs typeface="Calibri"/>
            </a:rPr>
            <a:t> </a:t>
          </a:r>
          <a:r>
            <a:rPr lang="en-US" sz="2400" dirty="0" err="1">
              <a:solidFill>
                <a:srgbClr val="292934"/>
              </a:solidFill>
              <a:latin typeface="Calibri"/>
              <a:cs typeface="Calibri"/>
            </a:rPr>
            <a:t>imun</a:t>
          </a:r>
          <a:r>
            <a:rPr lang="en-US" sz="2400" dirty="0">
              <a:solidFill>
                <a:srgbClr val="292934"/>
              </a:solidFill>
              <a:latin typeface="Calibri"/>
              <a:cs typeface="Calibri"/>
            </a:rPr>
            <a:t>. </a:t>
          </a:r>
        </a:p>
      </dgm:t>
    </dgm:pt>
    <dgm:pt modelId="{9B7D4E09-85BF-D54E-B120-A4B5EEFF4B88}" type="parTrans" cxnId="{EE497018-E13B-B841-878F-C0B4BC2EFD00}">
      <dgm:prSet/>
      <dgm:spPr/>
      <dgm:t>
        <a:bodyPr/>
        <a:lstStyle/>
        <a:p>
          <a:endParaRPr lang="en-US"/>
        </a:p>
      </dgm:t>
    </dgm:pt>
    <dgm:pt modelId="{CBADB9E2-7FEF-A243-86CE-B4C3472DDAA8}" type="sibTrans" cxnId="{EE497018-E13B-B841-878F-C0B4BC2EFD00}">
      <dgm:prSet/>
      <dgm:spPr/>
      <dgm:t>
        <a:bodyPr/>
        <a:lstStyle/>
        <a:p>
          <a:endParaRPr lang="en-US"/>
        </a:p>
      </dgm:t>
    </dgm:pt>
    <dgm:pt modelId="{54F279BE-8BF5-9247-B7A8-8202EC38575A}" type="pres">
      <dgm:prSet presAssocID="{5591330D-8652-1043-9B3F-5FE9C2784467}" presName="linear" presStyleCnt="0">
        <dgm:presLayoutVars>
          <dgm:dir/>
          <dgm:resizeHandles val="exact"/>
        </dgm:presLayoutVars>
      </dgm:prSet>
      <dgm:spPr/>
    </dgm:pt>
    <dgm:pt modelId="{7BC06B01-731F-1C46-8AB5-B03BCDDC3EC4}" type="pres">
      <dgm:prSet presAssocID="{878FC317-6DAA-9C4C-9EA8-46C4011FA5B8}" presName="comp" presStyleCnt="0"/>
      <dgm:spPr/>
    </dgm:pt>
    <dgm:pt modelId="{A1F316B3-A159-E145-A92C-A2E2220827A9}" type="pres">
      <dgm:prSet presAssocID="{878FC317-6DAA-9C4C-9EA8-46C4011FA5B8}" presName="box" presStyleLbl="node1" presStyleIdx="0" presStyleCnt="3" custLinFactNeighborX="2204" custLinFactNeighborY="-29035"/>
      <dgm:spPr/>
    </dgm:pt>
    <dgm:pt modelId="{1977EE4F-7B86-3642-9949-51D82EFEA332}" type="pres">
      <dgm:prSet presAssocID="{878FC317-6DAA-9C4C-9EA8-46C4011FA5B8}" presName="img" presStyleLbl="fgImgPlace1" presStyleIdx="0" presStyleCnt="3" custScaleX="90039"/>
      <dgm:spPr>
        <a:solidFill>
          <a:schemeClr val="accent4">
            <a:lumMod val="75000"/>
          </a:schemeClr>
        </a:solidFill>
      </dgm:spPr>
    </dgm:pt>
    <dgm:pt modelId="{AF91CF6C-F3E3-7E40-88DE-B74D63862E8E}" type="pres">
      <dgm:prSet presAssocID="{878FC317-6DAA-9C4C-9EA8-46C4011FA5B8}" presName="text" presStyleLbl="node1" presStyleIdx="0" presStyleCnt="3">
        <dgm:presLayoutVars>
          <dgm:bulletEnabled val="1"/>
        </dgm:presLayoutVars>
      </dgm:prSet>
      <dgm:spPr/>
    </dgm:pt>
    <dgm:pt modelId="{5F86AEA8-6B6D-CA4F-92B2-B9EDDE6567B9}" type="pres">
      <dgm:prSet presAssocID="{7B1B7A09-2A3A-CB4F-9F09-4816B628D007}" presName="spacer" presStyleCnt="0"/>
      <dgm:spPr/>
    </dgm:pt>
    <dgm:pt modelId="{445A8BA4-251D-EE41-A150-62166B697916}" type="pres">
      <dgm:prSet presAssocID="{097686A9-83E8-0646-8CAF-DB3322DBFB42}" presName="comp" presStyleCnt="0"/>
      <dgm:spPr/>
    </dgm:pt>
    <dgm:pt modelId="{1E568718-6A0D-9A42-BFA1-2332223E5275}" type="pres">
      <dgm:prSet presAssocID="{097686A9-83E8-0646-8CAF-DB3322DBFB42}" presName="box" presStyleLbl="node1" presStyleIdx="1" presStyleCnt="3"/>
      <dgm:spPr/>
    </dgm:pt>
    <dgm:pt modelId="{20F75C09-5917-8D4B-9345-2E9956482474}" type="pres">
      <dgm:prSet presAssocID="{097686A9-83E8-0646-8CAF-DB3322DBFB42}" presName="img" presStyleLbl="fgImgPlace1" presStyleIdx="1" presStyleCnt="3" custScaleX="92189" custScaleY="96788"/>
      <dgm:spPr>
        <a:solidFill>
          <a:srgbClr val="394350"/>
        </a:solidFill>
      </dgm:spPr>
    </dgm:pt>
    <dgm:pt modelId="{6A85F09F-6085-0F4B-BC8E-8C32AFD7893E}" type="pres">
      <dgm:prSet presAssocID="{097686A9-83E8-0646-8CAF-DB3322DBFB42}" presName="text" presStyleLbl="node1" presStyleIdx="1" presStyleCnt="3">
        <dgm:presLayoutVars>
          <dgm:bulletEnabled val="1"/>
        </dgm:presLayoutVars>
      </dgm:prSet>
      <dgm:spPr/>
    </dgm:pt>
    <dgm:pt modelId="{FF105191-7A9D-594C-8A67-99FFCA34BC80}" type="pres">
      <dgm:prSet presAssocID="{C19E8921-F6B8-544E-8734-CB01FF340763}" presName="spacer" presStyleCnt="0"/>
      <dgm:spPr/>
    </dgm:pt>
    <dgm:pt modelId="{FAD74DDC-A4B5-7E40-9B61-7E688018C89F}" type="pres">
      <dgm:prSet presAssocID="{374E4740-0ADE-5B40-B903-3F759E1829B2}" presName="comp" presStyleCnt="0"/>
      <dgm:spPr/>
    </dgm:pt>
    <dgm:pt modelId="{A355D1D9-F92F-FB4E-86F1-4A6A77B4741B}" type="pres">
      <dgm:prSet presAssocID="{374E4740-0ADE-5B40-B903-3F759E1829B2}" presName="box" presStyleLbl="node1" presStyleIdx="2" presStyleCnt="3"/>
      <dgm:spPr/>
    </dgm:pt>
    <dgm:pt modelId="{D18EBFA8-CF09-1D43-BCD1-37D1CF79DFE2}" type="pres">
      <dgm:prSet presAssocID="{374E4740-0ADE-5B40-B903-3F759E1829B2}" presName="img" presStyleLbl="fgImgPlace1" presStyleIdx="2" presStyleCnt="3" custScaleX="87888" custScaleY="91114"/>
      <dgm:spPr>
        <a:solidFill>
          <a:srgbClr val="394350"/>
        </a:solidFill>
      </dgm:spPr>
    </dgm:pt>
    <dgm:pt modelId="{9D2A56E0-0260-E04A-9EDE-A79D0B68C5FF}" type="pres">
      <dgm:prSet presAssocID="{374E4740-0ADE-5B40-B903-3F759E1829B2}" presName="text" presStyleLbl="node1" presStyleIdx="2" presStyleCnt="3">
        <dgm:presLayoutVars>
          <dgm:bulletEnabled val="1"/>
        </dgm:presLayoutVars>
      </dgm:prSet>
      <dgm:spPr/>
    </dgm:pt>
  </dgm:ptLst>
  <dgm:cxnLst>
    <dgm:cxn modelId="{79FB5003-AE1B-D246-807E-A6914F16D894}" type="presOf" srcId="{374E4740-0ADE-5B40-B903-3F759E1829B2}" destId="{A355D1D9-F92F-FB4E-86F1-4A6A77B4741B}" srcOrd="0" destOrd="0" presId="urn:microsoft.com/office/officeart/2005/8/layout/vList4"/>
    <dgm:cxn modelId="{EE497018-E13B-B841-878F-C0B4BC2EFD00}" srcId="{5591330D-8652-1043-9B3F-5FE9C2784467}" destId="{374E4740-0ADE-5B40-B903-3F759E1829B2}" srcOrd="2" destOrd="0" parTransId="{9B7D4E09-85BF-D54E-B120-A4B5EEFF4B88}" sibTransId="{CBADB9E2-7FEF-A243-86CE-B4C3472DDAA8}"/>
    <dgm:cxn modelId="{A184C929-A884-5F46-981A-95B982221E87}" type="presOf" srcId="{097686A9-83E8-0646-8CAF-DB3322DBFB42}" destId="{1E568718-6A0D-9A42-BFA1-2332223E5275}" srcOrd="0" destOrd="0" presId="urn:microsoft.com/office/officeart/2005/8/layout/vList4"/>
    <dgm:cxn modelId="{87D40661-9F24-A74D-BEA3-6383D17FF89B}" type="presOf" srcId="{097686A9-83E8-0646-8CAF-DB3322DBFB42}" destId="{6A85F09F-6085-0F4B-BC8E-8C32AFD7893E}" srcOrd="1" destOrd="0" presId="urn:microsoft.com/office/officeart/2005/8/layout/vList4"/>
    <dgm:cxn modelId="{F892CB61-F927-B040-98F1-55B92C97F4C5}" type="presOf" srcId="{374E4740-0ADE-5B40-B903-3F759E1829B2}" destId="{9D2A56E0-0260-E04A-9EDE-A79D0B68C5FF}" srcOrd="1" destOrd="0" presId="urn:microsoft.com/office/officeart/2005/8/layout/vList4"/>
    <dgm:cxn modelId="{DB08F067-A50B-D746-B664-A42151C8B22D}" type="presOf" srcId="{878FC317-6DAA-9C4C-9EA8-46C4011FA5B8}" destId="{A1F316B3-A159-E145-A92C-A2E2220827A9}" srcOrd="0" destOrd="0" presId="urn:microsoft.com/office/officeart/2005/8/layout/vList4"/>
    <dgm:cxn modelId="{40D6B9D0-EB60-EC44-8164-5843AC061B92}" type="presOf" srcId="{5591330D-8652-1043-9B3F-5FE9C2784467}" destId="{54F279BE-8BF5-9247-B7A8-8202EC38575A}" srcOrd="0" destOrd="0" presId="urn:microsoft.com/office/officeart/2005/8/layout/vList4"/>
    <dgm:cxn modelId="{A52AFFE7-C071-FB4B-A2E8-246F1B1C799F}" type="presOf" srcId="{878FC317-6DAA-9C4C-9EA8-46C4011FA5B8}" destId="{AF91CF6C-F3E3-7E40-88DE-B74D63862E8E}" srcOrd="1" destOrd="0" presId="urn:microsoft.com/office/officeart/2005/8/layout/vList4"/>
    <dgm:cxn modelId="{06F3DFEE-EF2D-A14B-AB61-F313BCF6DFD1}" srcId="{5591330D-8652-1043-9B3F-5FE9C2784467}" destId="{097686A9-83E8-0646-8CAF-DB3322DBFB42}" srcOrd="1" destOrd="0" parTransId="{39DDB07B-0A0F-7D42-9546-33ABC9B23BAF}" sibTransId="{C19E8921-F6B8-544E-8734-CB01FF340763}"/>
    <dgm:cxn modelId="{39FEC3F9-9F03-7B4C-840C-9FDFC13ADCDD}" srcId="{5591330D-8652-1043-9B3F-5FE9C2784467}" destId="{878FC317-6DAA-9C4C-9EA8-46C4011FA5B8}" srcOrd="0" destOrd="0" parTransId="{E90AD49B-240D-BA4F-B330-8865C858F47F}" sibTransId="{7B1B7A09-2A3A-CB4F-9F09-4816B628D007}"/>
    <dgm:cxn modelId="{FBB3EC7E-3E69-6447-89FE-B25FC21C364B}" type="presParOf" srcId="{54F279BE-8BF5-9247-B7A8-8202EC38575A}" destId="{7BC06B01-731F-1C46-8AB5-B03BCDDC3EC4}" srcOrd="0" destOrd="0" presId="urn:microsoft.com/office/officeart/2005/8/layout/vList4"/>
    <dgm:cxn modelId="{2EA8D791-B984-2348-8493-72F1830296D7}" type="presParOf" srcId="{7BC06B01-731F-1C46-8AB5-B03BCDDC3EC4}" destId="{A1F316B3-A159-E145-A92C-A2E2220827A9}" srcOrd="0" destOrd="0" presId="urn:microsoft.com/office/officeart/2005/8/layout/vList4"/>
    <dgm:cxn modelId="{99BB6ECE-8E6F-324C-AF71-9B8B6C43A3F4}" type="presParOf" srcId="{7BC06B01-731F-1C46-8AB5-B03BCDDC3EC4}" destId="{1977EE4F-7B86-3642-9949-51D82EFEA332}" srcOrd="1" destOrd="0" presId="urn:microsoft.com/office/officeart/2005/8/layout/vList4"/>
    <dgm:cxn modelId="{71DF429B-8B38-7543-8E4D-49FC9E0D2EF8}" type="presParOf" srcId="{7BC06B01-731F-1C46-8AB5-B03BCDDC3EC4}" destId="{AF91CF6C-F3E3-7E40-88DE-B74D63862E8E}" srcOrd="2" destOrd="0" presId="urn:microsoft.com/office/officeart/2005/8/layout/vList4"/>
    <dgm:cxn modelId="{3D37D765-9BBA-FD48-8F9E-E9AD4B091AED}" type="presParOf" srcId="{54F279BE-8BF5-9247-B7A8-8202EC38575A}" destId="{5F86AEA8-6B6D-CA4F-92B2-B9EDDE6567B9}" srcOrd="1" destOrd="0" presId="urn:microsoft.com/office/officeart/2005/8/layout/vList4"/>
    <dgm:cxn modelId="{0CFC3133-670E-0A47-BEEE-48CD9FD91336}" type="presParOf" srcId="{54F279BE-8BF5-9247-B7A8-8202EC38575A}" destId="{445A8BA4-251D-EE41-A150-62166B697916}" srcOrd="2" destOrd="0" presId="urn:microsoft.com/office/officeart/2005/8/layout/vList4"/>
    <dgm:cxn modelId="{B7D53034-0BE3-5741-B6A0-75FC5A8C8173}" type="presParOf" srcId="{445A8BA4-251D-EE41-A150-62166B697916}" destId="{1E568718-6A0D-9A42-BFA1-2332223E5275}" srcOrd="0" destOrd="0" presId="urn:microsoft.com/office/officeart/2005/8/layout/vList4"/>
    <dgm:cxn modelId="{B4E4C004-6C0B-0C4E-8D87-CEB0D2DE227E}" type="presParOf" srcId="{445A8BA4-251D-EE41-A150-62166B697916}" destId="{20F75C09-5917-8D4B-9345-2E9956482474}" srcOrd="1" destOrd="0" presId="urn:microsoft.com/office/officeart/2005/8/layout/vList4"/>
    <dgm:cxn modelId="{CEDE69CB-C7BD-AD45-8675-A8492E03366B}" type="presParOf" srcId="{445A8BA4-251D-EE41-A150-62166B697916}" destId="{6A85F09F-6085-0F4B-BC8E-8C32AFD7893E}" srcOrd="2" destOrd="0" presId="urn:microsoft.com/office/officeart/2005/8/layout/vList4"/>
    <dgm:cxn modelId="{6763E1AF-98A6-484C-B982-9A84B497255D}" type="presParOf" srcId="{54F279BE-8BF5-9247-B7A8-8202EC38575A}" destId="{FF105191-7A9D-594C-8A67-99FFCA34BC80}" srcOrd="3" destOrd="0" presId="urn:microsoft.com/office/officeart/2005/8/layout/vList4"/>
    <dgm:cxn modelId="{F338377A-A113-2A42-A9DE-C9D035E643AD}" type="presParOf" srcId="{54F279BE-8BF5-9247-B7A8-8202EC38575A}" destId="{FAD74DDC-A4B5-7E40-9B61-7E688018C89F}" srcOrd="4" destOrd="0" presId="urn:microsoft.com/office/officeart/2005/8/layout/vList4"/>
    <dgm:cxn modelId="{E7C4DE8F-CB6F-8B44-8259-83F9C2F32F11}" type="presParOf" srcId="{FAD74DDC-A4B5-7E40-9B61-7E688018C89F}" destId="{A355D1D9-F92F-FB4E-86F1-4A6A77B4741B}" srcOrd="0" destOrd="0" presId="urn:microsoft.com/office/officeart/2005/8/layout/vList4"/>
    <dgm:cxn modelId="{3156559E-C4FF-4C4B-960E-84B7AA18B70A}" type="presParOf" srcId="{FAD74DDC-A4B5-7E40-9B61-7E688018C89F}" destId="{D18EBFA8-CF09-1D43-BCD1-37D1CF79DFE2}" srcOrd="1" destOrd="0" presId="urn:microsoft.com/office/officeart/2005/8/layout/vList4"/>
    <dgm:cxn modelId="{01F14CA9-C6C2-B14B-A703-A951F290B8A2}" type="presParOf" srcId="{FAD74DDC-A4B5-7E40-9B61-7E688018C89F}" destId="{9D2A56E0-0260-E04A-9EDE-A79D0B68C5F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77E514-884C-D144-BA63-E7D59DFA7B7E}" type="doc">
      <dgm:prSet loTypeId="urn:microsoft.com/office/officeart/2005/8/layout/pList2" loCatId="" qsTypeId="urn:microsoft.com/office/officeart/2005/8/quickstyle/simple2" qsCatId="simple" csTypeId="urn:microsoft.com/office/officeart/2005/8/colors/accent1_2" csCatId="accent1" phldr="1"/>
      <dgm:spPr/>
    </dgm:pt>
    <dgm:pt modelId="{1C89FF8C-C0EC-6C4B-A0ED-0516BC038B9C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altLang="id-ID" sz="2400" b="0" dirty="0" err="1">
              <a:latin typeface="Calibri"/>
              <a:ea typeface="ＭＳ Ｐゴシック" charset="-128"/>
              <a:cs typeface="Calibri"/>
            </a:rPr>
            <a:t>Eradikasi</a:t>
          </a:r>
          <a:r>
            <a:rPr lang="en-US" altLang="id-ID" sz="2400" b="0" dirty="0">
              <a:latin typeface="Calibri"/>
              <a:ea typeface="ＭＳ Ｐゴシック" charset="-128"/>
              <a:cs typeface="Calibri"/>
            </a:rPr>
            <a:t> </a:t>
          </a:r>
          <a:r>
            <a:rPr lang="en-US" altLang="id-ID" sz="2400" b="0" dirty="0" err="1">
              <a:latin typeface="Calibri"/>
              <a:ea typeface="ＭＳ Ｐゴシック" charset="-128"/>
              <a:cs typeface="Calibri"/>
            </a:rPr>
            <a:t>penyakit</a:t>
          </a:r>
          <a:r>
            <a:rPr lang="en-US" altLang="id-ID" sz="2400" b="0" dirty="0">
              <a:latin typeface="Calibri"/>
              <a:ea typeface="ＭＳ Ｐゴシック" charset="-128"/>
              <a:cs typeface="Calibri"/>
            </a:rPr>
            <a:t> </a:t>
          </a:r>
          <a:r>
            <a:rPr lang="en-US" altLang="id-ID" sz="2400" b="0" dirty="0" err="1">
              <a:latin typeface="Calibri"/>
              <a:ea typeface="ＭＳ Ｐゴシック" charset="-128"/>
              <a:cs typeface="Calibri"/>
            </a:rPr>
            <a:t>cacar</a:t>
          </a:r>
          <a:r>
            <a:rPr lang="en-US" altLang="id-ID" sz="2400" b="0" dirty="0">
              <a:latin typeface="Calibri"/>
              <a:ea typeface="ＭＳ Ｐゴシック" charset="-128"/>
              <a:cs typeface="Calibri"/>
            </a:rPr>
            <a:t> (</a:t>
          </a:r>
          <a:r>
            <a:rPr lang="en-US" altLang="id-ID" sz="2400" b="0" dirty="0" err="1">
              <a:latin typeface="Calibri"/>
              <a:ea typeface="ＭＳ Ｐゴシック" charset="-128"/>
              <a:cs typeface="Calibri"/>
            </a:rPr>
            <a:t>variola</a:t>
          </a:r>
          <a:r>
            <a:rPr lang="en-US" altLang="id-ID" sz="2400" b="0" dirty="0">
              <a:latin typeface="Calibri"/>
              <a:ea typeface="ＭＳ Ｐゴシック" charset="-128"/>
              <a:cs typeface="Calibri"/>
            </a:rPr>
            <a:t>) </a:t>
          </a:r>
          <a:r>
            <a:rPr lang="en-US" altLang="id-ID" sz="2400" b="0" dirty="0" err="1">
              <a:latin typeface="Calibri"/>
              <a:ea typeface="ＭＳ Ｐゴシック" charset="-128"/>
              <a:cs typeface="Calibri"/>
            </a:rPr>
            <a:t>pada</a:t>
          </a:r>
          <a:r>
            <a:rPr lang="en-US" altLang="id-ID" sz="2400" b="0" dirty="0">
              <a:latin typeface="Calibri"/>
              <a:ea typeface="ＭＳ Ｐゴシック" charset="-128"/>
              <a:cs typeface="Calibri"/>
            </a:rPr>
            <a:t> </a:t>
          </a:r>
          <a:r>
            <a:rPr lang="en-US" altLang="id-ID" sz="2400" b="0" dirty="0" err="1">
              <a:latin typeface="Calibri"/>
              <a:ea typeface="ＭＳ Ｐゴシック" charset="-128"/>
              <a:cs typeface="Calibri"/>
            </a:rPr>
            <a:t>tahun</a:t>
          </a:r>
          <a:r>
            <a:rPr lang="en-US" altLang="id-ID" sz="2400" b="0" dirty="0">
              <a:latin typeface="Calibri"/>
              <a:ea typeface="ＭＳ Ｐゴシック" charset="-128"/>
              <a:cs typeface="Calibri"/>
            </a:rPr>
            <a:t> 1980 </a:t>
          </a:r>
        </a:p>
        <a:p>
          <a:r>
            <a:rPr lang="en-US" altLang="id-ID" sz="2400" b="0" dirty="0">
              <a:latin typeface="Calibri"/>
              <a:ea typeface="ＭＳ Ｐゴシック" charset="-128"/>
              <a:cs typeface="Calibri"/>
              <a:sym typeface="Wingdings" charset="2"/>
            </a:rPr>
            <a:t> </a:t>
          </a:r>
          <a:r>
            <a:rPr lang="en-US" altLang="id-ID" sz="2400" b="0" dirty="0" err="1">
              <a:latin typeface="Calibri"/>
              <a:ea typeface="ＭＳ Ｐゴシック" charset="-128"/>
              <a:cs typeface="Calibri"/>
              <a:sym typeface="Wingdings" charset="2"/>
            </a:rPr>
            <a:t>Imunisasi</a:t>
          </a:r>
          <a:r>
            <a:rPr lang="en-US" altLang="id-ID" sz="2400" b="0" dirty="0">
              <a:latin typeface="Calibri"/>
              <a:ea typeface="ＭＳ Ｐゴシック" charset="-128"/>
              <a:cs typeface="Calibri"/>
              <a:sym typeface="Wingdings" charset="2"/>
            </a:rPr>
            <a:t> </a:t>
          </a:r>
          <a:r>
            <a:rPr lang="en-US" altLang="id-ID" sz="2400" b="0" dirty="0" err="1">
              <a:latin typeface="Calibri"/>
              <a:ea typeface="ＭＳ Ｐゴシック" charset="-128"/>
              <a:cs typeface="Calibri"/>
              <a:sym typeface="Wingdings" charset="2"/>
            </a:rPr>
            <a:t>cacar</a:t>
          </a:r>
          <a:r>
            <a:rPr lang="en-US" altLang="id-ID" sz="2400" b="0" dirty="0">
              <a:latin typeface="Calibri"/>
              <a:ea typeface="ＭＳ Ｐゴシック" charset="-128"/>
              <a:cs typeface="Calibri"/>
              <a:sym typeface="Wingdings" charset="2"/>
            </a:rPr>
            <a:t> di stop</a:t>
          </a:r>
          <a:endParaRPr lang="en-US" sz="2400" b="0" dirty="0">
            <a:latin typeface="Calibri"/>
            <a:cs typeface="Calibri"/>
          </a:endParaRPr>
        </a:p>
      </dgm:t>
    </dgm:pt>
    <dgm:pt modelId="{646FEA2F-1534-DB4D-8AA8-AB9783184561}" type="parTrans" cxnId="{E0D0E510-98F5-6B4C-B98B-3F8BE18EFC5F}">
      <dgm:prSet/>
      <dgm:spPr/>
      <dgm:t>
        <a:bodyPr/>
        <a:lstStyle/>
        <a:p>
          <a:endParaRPr lang="en-US"/>
        </a:p>
      </dgm:t>
    </dgm:pt>
    <dgm:pt modelId="{37BC2C5E-1C63-214F-801B-144B26DDE9D8}" type="sibTrans" cxnId="{E0D0E510-98F5-6B4C-B98B-3F8BE18EFC5F}">
      <dgm:prSet/>
      <dgm:spPr/>
      <dgm:t>
        <a:bodyPr/>
        <a:lstStyle/>
        <a:p>
          <a:endParaRPr lang="en-US"/>
        </a:p>
      </dgm:t>
    </dgm:pt>
    <dgm:pt modelId="{AAE4F50F-118E-394A-84DF-0EFFCE03885C}">
      <dgm:prSet phldrT="[Text]" custT="1"/>
      <dgm:spPr>
        <a:solidFill>
          <a:srgbClr val="4C5A6A"/>
        </a:solidFill>
      </dgm:spPr>
      <dgm:t>
        <a:bodyPr/>
        <a:lstStyle/>
        <a:p>
          <a:r>
            <a:rPr lang="en-US" altLang="id-ID" sz="2400" dirty="0" err="1">
              <a:latin typeface="Calibri"/>
              <a:ea typeface="ＭＳ Ｐゴシック" charset="-128"/>
              <a:cs typeface="Calibri"/>
            </a:rPr>
            <a:t>Kasus</a:t>
          </a:r>
          <a:r>
            <a:rPr lang="en-US" altLang="id-ID" sz="2400" dirty="0">
              <a:latin typeface="Calibri"/>
              <a:ea typeface="ＭＳ Ｐゴシック" charset="-128"/>
              <a:cs typeface="Calibri"/>
            </a:rPr>
            <a:t> polio </a:t>
          </a:r>
          <a:r>
            <a:rPr lang="en-US" altLang="id-ID" sz="2400" dirty="0" err="1">
              <a:latin typeface="Calibri"/>
              <a:ea typeface="ＭＳ Ｐゴシック" charset="-128"/>
              <a:cs typeface="Calibri"/>
            </a:rPr>
            <a:t>tidak</a:t>
          </a:r>
          <a:r>
            <a:rPr lang="en-US" altLang="id-ID" sz="2400" dirty="0">
              <a:latin typeface="Calibri"/>
              <a:ea typeface="ＭＳ Ｐゴシック" charset="-128"/>
              <a:cs typeface="Calibri"/>
            </a:rPr>
            <a:t> </a:t>
          </a:r>
          <a:r>
            <a:rPr lang="en-US" altLang="id-ID" sz="2400" dirty="0" err="1">
              <a:latin typeface="Calibri"/>
              <a:ea typeface="ＭＳ Ｐゴシック" charset="-128"/>
              <a:cs typeface="Calibri"/>
            </a:rPr>
            <a:t>ditemukan</a:t>
          </a:r>
          <a:r>
            <a:rPr lang="en-US" altLang="id-ID" sz="2400" dirty="0">
              <a:latin typeface="Calibri"/>
              <a:ea typeface="ＭＳ Ｐゴシック" charset="-128"/>
              <a:cs typeface="Calibri"/>
            </a:rPr>
            <a:t> </a:t>
          </a:r>
          <a:r>
            <a:rPr lang="en-US" altLang="id-ID" sz="2400" dirty="0" err="1">
              <a:latin typeface="Calibri"/>
              <a:ea typeface="ＭＳ Ｐゴシック" charset="-128"/>
              <a:cs typeface="Calibri"/>
            </a:rPr>
            <a:t>sejak</a:t>
          </a:r>
          <a:r>
            <a:rPr lang="en-US" altLang="id-ID" sz="2400" dirty="0">
              <a:latin typeface="Calibri"/>
              <a:ea typeface="ＭＳ Ｐゴシック" charset="-128"/>
              <a:cs typeface="Calibri"/>
            </a:rPr>
            <a:t> </a:t>
          </a:r>
          <a:r>
            <a:rPr lang="en-US" altLang="id-ID" sz="2400" dirty="0" err="1">
              <a:latin typeface="Calibri"/>
              <a:ea typeface="ＭＳ Ｐゴシック" charset="-128"/>
              <a:cs typeface="Calibri"/>
            </a:rPr>
            <a:t>tahun</a:t>
          </a:r>
          <a:r>
            <a:rPr lang="en-US" altLang="id-ID" sz="2400" dirty="0">
              <a:latin typeface="Calibri"/>
              <a:ea typeface="ＭＳ Ｐゴシック" charset="-128"/>
              <a:cs typeface="Calibri"/>
            </a:rPr>
            <a:t> 2006</a:t>
          </a:r>
          <a:r>
            <a:rPr lang="id-ID" altLang="id-ID" sz="2400" dirty="0">
              <a:latin typeface="Calibri"/>
              <a:ea typeface="ＭＳ Ｐゴシック" charset="-128"/>
              <a:cs typeface="Calibri"/>
            </a:rPr>
            <a:t> </a:t>
          </a:r>
        </a:p>
        <a:p>
          <a:endParaRPr lang="en-US" altLang="id-ID" sz="1100" dirty="0">
            <a:latin typeface="Calibri"/>
            <a:ea typeface="ＭＳ Ｐゴシック" charset="-128"/>
            <a:cs typeface="Calibri"/>
            <a:sym typeface="Wingdings" charset="2"/>
          </a:endParaRPr>
        </a:p>
        <a:p>
          <a:r>
            <a:rPr lang="en-US" altLang="id-ID" sz="2400" dirty="0">
              <a:latin typeface="Calibri"/>
              <a:ea typeface="ＭＳ Ｐゴシック" charset="-128"/>
              <a:cs typeface="Calibri"/>
              <a:sym typeface="Wingdings" charset="2"/>
            </a:rPr>
            <a:t> </a:t>
          </a:r>
          <a:r>
            <a:rPr lang="en-US" altLang="id-ID" sz="2400" b="0" dirty="0" err="1">
              <a:latin typeface="Calibri"/>
              <a:ea typeface="ＭＳ Ｐゴシック" charset="-128"/>
              <a:cs typeface="Calibri"/>
            </a:rPr>
            <a:t>Sertifikasi</a:t>
          </a:r>
          <a:r>
            <a:rPr lang="en-US" altLang="id-ID" sz="2400" b="0" dirty="0">
              <a:latin typeface="Calibri"/>
              <a:ea typeface="ＭＳ Ｐゴシック" charset="-128"/>
              <a:cs typeface="Calibri"/>
            </a:rPr>
            <a:t> </a:t>
          </a:r>
          <a:r>
            <a:rPr lang="en-US" altLang="id-ID" sz="2400" b="0" dirty="0" err="1">
              <a:latin typeface="Calibri"/>
              <a:ea typeface="ＭＳ Ｐゴシック" charset="-128"/>
              <a:cs typeface="Calibri"/>
            </a:rPr>
            <a:t>Bebas</a:t>
          </a:r>
          <a:r>
            <a:rPr lang="en-US" altLang="id-ID" sz="2400" b="0" dirty="0">
              <a:latin typeface="Calibri"/>
              <a:ea typeface="ＭＳ Ｐゴシック" charset="-128"/>
              <a:cs typeface="Calibri"/>
            </a:rPr>
            <a:t> Polio </a:t>
          </a:r>
          <a:r>
            <a:rPr lang="en-US" altLang="id-ID" sz="2400" b="0" dirty="0" err="1">
              <a:latin typeface="Calibri"/>
              <a:ea typeface="ＭＳ Ｐゴシック" charset="-128"/>
              <a:cs typeface="Calibri"/>
            </a:rPr>
            <a:t>pada</a:t>
          </a:r>
          <a:r>
            <a:rPr lang="id-ID" altLang="id-ID" sz="2400" b="0" dirty="0">
              <a:latin typeface="Calibri"/>
              <a:ea typeface="ＭＳ Ｐゴシック" charset="-128"/>
              <a:cs typeface="Calibri"/>
            </a:rPr>
            <a:t>                  </a:t>
          </a:r>
          <a:r>
            <a:rPr lang="id-ID" altLang="id-ID" sz="2400" dirty="0">
              <a:latin typeface="Calibri"/>
              <a:ea typeface="ＭＳ Ｐゴシック" charset="-128"/>
              <a:cs typeface="Calibri"/>
            </a:rPr>
            <a:t>27 Maret 2014</a:t>
          </a:r>
          <a:endParaRPr lang="en-US" sz="2400" dirty="0">
            <a:latin typeface="Calibri"/>
            <a:cs typeface="Calibri"/>
          </a:endParaRPr>
        </a:p>
      </dgm:t>
    </dgm:pt>
    <dgm:pt modelId="{F1F34CDA-849F-1942-9916-1AF704AAE4FB}" type="parTrans" cxnId="{B9065BC8-08DA-2749-839F-2EB1021B0B2B}">
      <dgm:prSet/>
      <dgm:spPr/>
      <dgm:t>
        <a:bodyPr/>
        <a:lstStyle/>
        <a:p>
          <a:endParaRPr lang="en-US"/>
        </a:p>
      </dgm:t>
    </dgm:pt>
    <dgm:pt modelId="{3458CBBD-F6AC-E74F-9067-650E0D4E2B95}" type="sibTrans" cxnId="{B9065BC8-08DA-2749-839F-2EB1021B0B2B}">
      <dgm:prSet/>
      <dgm:spPr/>
      <dgm:t>
        <a:bodyPr/>
        <a:lstStyle/>
        <a:p>
          <a:endParaRPr lang="en-US"/>
        </a:p>
      </dgm:t>
    </dgm:pt>
    <dgm:pt modelId="{A786E22B-F116-7E47-97B0-E3B749D72ABF}">
      <dgm:prSet phldrT="[Text]" custT="1"/>
      <dgm:spPr>
        <a:solidFill>
          <a:srgbClr val="4C5A6A"/>
        </a:solidFill>
      </dgm:spPr>
      <dgm:t>
        <a:bodyPr/>
        <a:lstStyle/>
        <a:p>
          <a:r>
            <a:rPr lang="en-US" altLang="id-ID" sz="2400" b="0" dirty="0" err="1">
              <a:latin typeface="Calibri"/>
              <a:ea typeface="ＭＳ Ｐゴシック" charset="-128"/>
              <a:cs typeface="Calibri"/>
            </a:rPr>
            <a:t>Eliminasi</a:t>
          </a:r>
          <a:r>
            <a:rPr lang="en-US" altLang="id-ID" sz="2400" b="0" dirty="0">
              <a:latin typeface="Calibri"/>
              <a:ea typeface="ＭＳ Ｐゴシック" charset="-128"/>
              <a:cs typeface="Calibri"/>
            </a:rPr>
            <a:t> Maternal Neonatal Tetanus </a:t>
          </a:r>
        </a:p>
        <a:p>
          <a:endParaRPr lang="id-ID" altLang="id-ID" sz="2400" b="0" dirty="0">
            <a:latin typeface="Calibri"/>
            <a:ea typeface="ＭＳ Ｐゴシック" charset="-128"/>
            <a:cs typeface="Calibri"/>
            <a:sym typeface="Wingdings" charset="2"/>
          </a:endParaRPr>
        </a:p>
        <a:p>
          <a:r>
            <a:rPr lang="id-ID" altLang="id-ID" sz="2400" b="0" dirty="0">
              <a:latin typeface="Calibri"/>
              <a:ea typeface="ＭＳ Ｐゴシック" charset="-128"/>
              <a:cs typeface="Calibri"/>
              <a:sym typeface="Wingdings" charset="2"/>
            </a:rPr>
            <a:t> Mei 2016</a:t>
          </a:r>
          <a:endParaRPr lang="en-US" sz="2400" b="0" dirty="0">
            <a:latin typeface="Calibri"/>
            <a:cs typeface="Calibri"/>
          </a:endParaRPr>
        </a:p>
      </dgm:t>
    </dgm:pt>
    <dgm:pt modelId="{565CC7E2-7650-6346-A3F7-91F0C3121AFA}" type="parTrans" cxnId="{F470768E-9E97-0146-BF96-F76F99D75D7F}">
      <dgm:prSet/>
      <dgm:spPr/>
      <dgm:t>
        <a:bodyPr/>
        <a:lstStyle/>
        <a:p>
          <a:endParaRPr lang="en-US"/>
        </a:p>
      </dgm:t>
    </dgm:pt>
    <dgm:pt modelId="{1DC19987-0625-7541-8244-30EA61D25A44}" type="sibTrans" cxnId="{F470768E-9E97-0146-BF96-F76F99D75D7F}">
      <dgm:prSet/>
      <dgm:spPr/>
      <dgm:t>
        <a:bodyPr/>
        <a:lstStyle/>
        <a:p>
          <a:endParaRPr lang="en-US"/>
        </a:p>
      </dgm:t>
    </dgm:pt>
    <dgm:pt modelId="{D449FCB7-4BE0-6D42-B259-DCBE003974B9}" type="pres">
      <dgm:prSet presAssocID="{4277E514-884C-D144-BA63-E7D59DFA7B7E}" presName="Name0" presStyleCnt="0">
        <dgm:presLayoutVars>
          <dgm:dir/>
          <dgm:resizeHandles val="exact"/>
        </dgm:presLayoutVars>
      </dgm:prSet>
      <dgm:spPr/>
    </dgm:pt>
    <dgm:pt modelId="{E7851BA1-04DF-EE46-9812-3C5DD9AD43DF}" type="pres">
      <dgm:prSet presAssocID="{4277E514-884C-D144-BA63-E7D59DFA7B7E}" presName="bkgdShp" presStyleLbl="alignAccFollowNode1" presStyleIdx="0" presStyleCnt="1"/>
      <dgm:spPr/>
    </dgm:pt>
    <dgm:pt modelId="{4C163DCC-E23E-7149-ABF5-CF3AA3184243}" type="pres">
      <dgm:prSet presAssocID="{4277E514-884C-D144-BA63-E7D59DFA7B7E}" presName="linComp" presStyleCnt="0"/>
      <dgm:spPr/>
    </dgm:pt>
    <dgm:pt modelId="{3D203BFE-D7F5-4840-AE1D-E3C40975B97D}" type="pres">
      <dgm:prSet presAssocID="{1C89FF8C-C0EC-6C4B-A0ED-0516BC038B9C}" presName="compNode" presStyleCnt="0"/>
      <dgm:spPr/>
    </dgm:pt>
    <dgm:pt modelId="{87145BC6-A640-D84B-B832-72FAC1673089}" type="pres">
      <dgm:prSet presAssocID="{1C89FF8C-C0EC-6C4B-A0ED-0516BC038B9C}" presName="node" presStyleLbl="node1" presStyleIdx="0" presStyleCnt="3">
        <dgm:presLayoutVars>
          <dgm:bulletEnabled val="1"/>
        </dgm:presLayoutVars>
      </dgm:prSet>
      <dgm:spPr/>
    </dgm:pt>
    <dgm:pt modelId="{A2E7B369-7522-9A4A-B79A-271620FF922C}" type="pres">
      <dgm:prSet presAssocID="{1C89FF8C-C0EC-6C4B-A0ED-0516BC038B9C}" presName="invisiNode" presStyleLbl="node1" presStyleIdx="0" presStyleCnt="3"/>
      <dgm:spPr/>
    </dgm:pt>
    <dgm:pt modelId="{2900FE98-1FA6-244E-BE03-1878AA89B49E}" type="pres">
      <dgm:prSet presAssocID="{1C89FF8C-C0EC-6C4B-A0ED-0516BC038B9C}" presName="imagNode" presStyleLbl="fgImgPlace1" presStyleIdx="0" presStyleCnt="3" custScaleY="11146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98ADF7A-FC39-4D4D-A9F2-74D51A1F523B}" type="pres">
      <dgm:prSet presAssocID="{37BC2C5E-1C63-214F-801B-144B26DDE9D8}" presName="sibTrans" presStyleLbl="sibTrans2D1" presStyleIdx="0" presStyleCnt="0"/>
      <dgm:spPr/>
    </dgm:pt>
    <dgm:pt modelId="{CF1CD5C0-3186-8C4A-ADEB-07E2A4D6B7BD}" type="pres">
      <dgm:prSet presAssocID="{AAE4F50F-118E-394A-84DF-0EFFCE03885C}" presName="compNode" presStyleCnt="0"/>
      <dgm:spPr/>
    </dgm:pt>
    <dgm:pt modelId="{C254FA27-AD46-C643-82A4-EE0B67E73251}" type="pres">
      <dgm:prSet presAssocID="{AAE4F50F-118E-394A-84DF-0EFFCE03885C}" presName="node" presStyleLbl="node1" presStyleIdx="1" presStyleCnt="3" custScaleX="109817">
        <dgm:presLayoutVars>
          <dgm:bulletEnabled val="1"/>
        </dgm:presLayoutVars>
      </dgm:prSet>
      <dgm:spPr/>
    </dgm:pt>
    <dgm:pt modelId="{59C7B6E7-7362-434B-95A3-8FF70FFEC2F5}" type="pres">
      <dgm:prSet presAssocID="{AAE4F50F-118E-394A-84DF-0EFFCE03885C}" presName="invisiNode" presStyleLbl="node1" presStyleIdx="1" presStyleCnt="3"/>
      <dgm:spPr/>
    </dgm:pt>
    <dgm:pt modelId="{CEE3EDB7-7AC4-4948-B598-AC947E370E75}" type="pres">
      <dgm:prSet presAssocID="{AAE4F50F-118E-394A-84DF-0EFFCE03885C}" presName="imagNode" presStyleLbl="fgImgPlace1" presStyleIdx="1" presStyleCnt="3" custScaleX="121230" custScaleY="11146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052DA78-1576-574B-9471-BA110406FDE9}" type="pres">
      <dgm:prSet presAssocID="{3458CBBD-F6AC-E74F-9067-650E0D4E2B95}" presName="sibTrans" presStyleLbl="sibTrans2D1" presStyleIdx="0" presStyleCnt="0"/>
      <dgm:spPr/>
    </dgm:pt>
    <dgm:pt modelId="{0E5A3B68-E976-B84A-B11E-511B9CE679AC}" type="pres">
      <dgm:prSet presAssocID="{A786E22B-F116-7E47-97B0-E3B749D72ABF}" presName="compNode" presStyleCnt="0"/>
      <dgm:spPr/>
    </dgm:pt>
    <dgm:pt modelId="{38F6597F-DAE9-C640-A328-B197D355BE65}" type="pres">
      <dgm:prSet presAssocID="{A786E22B-F116-7E47-97B0-E3B749D72ABF}" presName="node" presStyleLbl="node1" presStyleIdx="2" presStyleCnt="3" custScaleX="102895" custLinFactNeighborX="-1498" custLinFactNeighborY="1109">
        <dgm:presLayoutVars>
          <dgm:bulletEnabled val="1"/>
        </dgm:presLayoutVars>
      </dgm:prSet>
      <dgm:spPr/>
    </dgm:pt>
    <dgm:pt modelId="{CFB9AD28-BC65-314A-9506-B1278AB9A743}" type="pres">
      <dgm:prSet presAssocID="{A786E22B-F116-7E47-97B0-E3B749D72ABF}" presName="invisiNode" presStyleLbl="node1" presStyleIdx="2" presStyleCnt="3"/>
      <dgm:spPr/>
    </dgm:pt>
    <dgm:pt modelId="{64BE5DA9-FB53-DA44-B939-DF0A4BD1C64F}" type="pres">
      <dgm:prSet presAssocID="{A786E22B-F116-7E47-97B0-E3B749D72ABF}" presName="imagNode" presStyleLbl="fgImgPlace1" presStyleIdx="2" presStyleCnt="3" custScaleY="11881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BB44F09-FF0B-3B4F-BAFC-E2C6503D27B0}" type="presOf" srcId="{A786E22B-F116-7E47-97B0-E3B749D72ABF}" destId="{38F6597F-DAE9-C640-A328-B197D355BE65}" srcOrd="0" destOrd="0" presId="urn:microsoft.com/office/officeart/2005/8/layout/pList2"/>
    <dgm:cxn modelId="{E0D0E510-98F5-6B4C-B98B-3F8BE18EFC5F}" srcId="{4277E514-884C-D144-BA63-E7D59DFA7B7E}" destId="{1C89FF8C-C0EC-6C4B-A0ED-0516BC038B9C}" srcOrd="0" destOrd="0" parTransId="{646FEA2F-1534-DB4D-8AA8-AB9783184561}" sibTransId="{37BC2C5E-1C63-214F-801B-144B26DDE9D8}"/>
    <dgm:cxn modelId="{CF69A126-691C-1641-A0A9-23F1E91D0C23}" type="presOf" srcId="{1C89FF8C-C0EC-6C4B-A0ED-0516BC038B9C}" destId="{87145BC6-A640-D84B-B832-72FAC1673089}" srcOrd="0" destOrd="0" presId="urn:microsoft.com/office/officeart/2005/8/layout/pList2"/>
    <dgm:cxn modelId="{8FCE522A-173A-3647-BA61-9E494D97469A}" type="presOf" srcId="{37BC2C5E-1C63-214F-801B-144B26DDE9D8}" destId="{798ADF7A-FC39-4D4D-A9F2-74D51A1F523B}" srcOrd="0" destOrd="0" presId="urn:microsoft.com/office/officeart/2005/8/layout/pList2"/>
    <dgm:cxn modelId="{EAC8F157-F293-2C40-A0E3-76BC26C26F61}" type="presOf" srcId="{3458CBBD-F6AC-E74F-9067-650E0D4E2B95}" destId="{4052DA78-1576-574B-9471-BA110406FDE9}" srcOrd="0" destOrd="0" presId="urn:microsoft.com/office/officeart/2005/8/layout/pList2"/>
    <dgm:cxn modelId="{3C8A008E-FCB3-174F-BA75-BDBA6D3A88D6}" type="presOf" srcId="{4277E514-884C-D144-BA63-E7D59DFA7B7E}" destId="{D449FCB7-4BE0-6D42-B259-DCBE003974B9}" srcOrd="0" destOrd="0" presId="urn:microsoft.com/office/officeart/2005/8/layout/pList2"/>
    <dgm:cxn modelId="{F470768E-9E97-0146-BF96-F76F99D75D7F}" srcId="{4277E514-884C-D144-BA63-E7D59DFA7B7E}" destId="{A786E22B-F116-7E47-97B0-E3B749D72ABF}" srcOrd="2" destOrd="0" parTransId="{565CC7E2-7650-6346-A3F7-91F0C3121AFA}" sibTransId="{1DC19987-0625-7541-8244-30EA61D25A44}"/>
    <dgm:cxn modelId="{3A5585AF-68FC-9D4F-BEC4-06EE3724146A}" type="presOf" srcId="{AAE4F50F-118E-394A-84DF-0EFFCE03885C}" destId="{C254FA27-AD46-C643-82A4-EE0B67E73251}" srcOrd="0" destOrd="0" presId="urn:microsoft.com/office/officeart/2005/8/layout/pList2"/>
    <dgm:cxn modelId="{B9065BC8-08DA-2749-839F-2EB1021B0B2B}" srcId="{4277E514-884C-D144-BA63-E7D59DFA7B7E}" destId="{AAE4F50F-118E-394A-84DF-0EFFCE03885C}" srcOrd="1" destOrd="0" parTransId="{F1F34CDA-849F-1942-9916-1AF704AAE4FB}" sibTransId="{3458CBBD-F6AC-E74F-9067-650E0D4E2B95}"/>
    <dgm:cxn modelId="{CFEB051F-006D-3347-903F-1A92EA376DB9}" type="presParOf" srcId="{D449FCB7-4BE0-6D42-B259-DCBE003974B9}" destId="{E7851BA1-04DF-EE46-9812-3C5DD9AD43DF}" srcOrd="0" destOrd="0" presId="urn:microsoft.com/office/officeart/2005/8/layout/pList2"/>
    <dgm:cxn modelId="{22621E95-B1CC-BA41-8BEE-B183E1CAB401}" type="presParOf" srcId="{D449FCB7-4BE0-6D42-B259-DCBE003974B9}" destId="{4C163DCC-E23E-7149-ABF5-CF3AA3184243}" srcOrd="1" destOrd="0" presId="urn:microsoft.com/office/officeart/2005/8/layout/pList2"/>
    <dgm:cxn modelId="{3D019F54-0738-8943-A452-8EDE40644914}" type="presParOf" srcId="{4C163DCC-E23E-7149-ABF5-CF3AA3184243}" destId="{3D203BFE-D7F5-4840-AE1D-E3C40975B97D}" srcOrd="0" destOrd="0" presId="urn:microsoft.com/office/officeart/2005/8/layout/pList2"/>
    <dgm:cxn modelId="{EF1ECFFE-622A-314A-9053-B284EA30CBE6}" type="presParOf" srcId="{3D203BFE-D7F5-4840-AE1D-E3C40975B97D}" destId="{87145BC6-A640-D84B-B832-72FAC1673089}" srcOrd="0" destOrd="0" presId="urn:microsoft.com/office/officeart/2005/8/layout/pList2"/>
    <dgm:cxn modelId="{CA735F05-0277-9F45-A5CF-ACD7178B9E9B}" type="presParOf" srcId="{3D203BFE-D7F5-4840-AE1D-E3C40975B97D}" destId="{A2E7B369-7522-9A4A-B79A-271620FF922C}" srcOrd="1" destOrd="0" presId="urn:microsoft.com/office/officeart/2005/8/layout/pList2"/>
    <dgm:cxn modelId="{500A50CA-5725-3B44-90CD-C9006E991F67}" type="presParOf" srcId="{3D203BFE-D7F5-4840-AE1D-E3C40975B97D}" destId="{2900FE98-1FA6-244E-BE03-1878AA89B49E}" srcOrd="2" destOrd="0" presId="urn:microsoft.com/office/officeart/2005/8/layout/pList2"/>
    <dgm:cxn modelId="{97CF7EA6-066C-9B41-90BB-BC4FE9710CBD}" type="presParOf" srcId="{4C163DCC-E23E-7149-ABF5-CF3AA3184243}" destId="{798ADF7A-FC39-4D4D-A9F2-74D51A1F523B}" srcOrd="1" destOrd="0" presId="urn:microsoft.com/office/officeart/2005/8/layout/pList2"/>
    <dgm:cxn modelId="{38554355-6EC2-7046-AFF2-4CFB32C41ADC}" type="presParOf" srcId="{4C163DCC-E23E-7149-ABF5-CF3AA3184243}" destId="{CF1CD5C0-3186-8C4A-ADEB-07E2A4D6B7BD}" srcOrd="2" destOrd="0" presId="urn:microsoft.com/office/officeart/2005/8/layout/pList2"/>
    <dgm:cxn modelId="{12D45F05-79E2-794A-91DE-F2E2155A1FDF}" type="presParOf" srcId="{CF1CD5C0-3186-8C4A-ADEB-07E2A4D6B7BD}" destId="{C254FA27-AD46-C643-82A4-EE0B67E73251}" srcOrd="0" destOrd="0" presId="urn:microsoft.com/office/officeart/2005/8/layout/pList2"/>
    <dgm:cxn modelId="{8594949D-D5A3-BC4E-AB50-68740892AEB8}" type="presParOf" srcId="{CF1CD5C0-3186-8C4A-ADEB-07E2A4D6B7BD}" destId="{59C7B6E7-7362-434B-95A3-8FF70FFEC2F5}" srcOrd="1" destOrd="0" presId="urn:microsoft.com/office/officeart/2005/8/layout/pList2"/>
    <dgm:cxn modelId="{0CB37D71-FB25-F945-8326-F2D5296DE2FC}" type="presParOf" srcId="{CF1CD5C0-3186-8C4A-ADEB-07E2A4D6B7BD}" destId="{CEE3EDB7-7AC4-4948-B598-AC947E370E75}" srcOrd="2" destOrd="0" presId="urn:microsoft.com/office/officeart/2005/8/layout/pList2"/>
    <dgm:cxn modelId="{DB359486-63AE-8940-9AAB-86978EC52089}" type="presParOf" srcId="{4C163DCC-E23E-7149-ABF5-CF3AA3184243}" destId="{4052DA78-1576-574B-9471-BA110406FDE9}" srcOrd="3" destOrd="0" presId="urn:microsoft.com/office/officeart/2005/8/layout/pList2"/>
    <dgm:cxn modelId="{D08CEF21-0468-6A41-B357-EFD6885916BF}" type="presParOf" srcId="{4C163DCC-E23E-7149-ABF5-CF3AA3184243}" destId="{0E5A3B68-E976-B84A-B11E-511B9CE679AC}" srcOrd="4" destOrd="0" presId="urn:microsoft.com/office/officeart/2005/8/layout/pList2"/>
    <dgm:cxn modelId="{FB056E30-7A36-7141-8FDA-EAFD82C2F88E}" type="presParOf" srcId="{0E5A3B68-E976-B84A-B11E-511B9CE679AC}" destId="{38F6597F-DAE9-C640-A328-B197D355BE65}" srcOrd="0" destOrd="0" presId="urn:microsoft.com/office/officeart/2005/8/layout/pList2"/>
    <dgm:cxn modelId="{7BAF896B-6A11-EC4F-9C1F-7E1261BEA9E2}" type="presParOf" srcId="{0E5A3B68-E976-B84A-B11E-511B9CE679AC}" destId="{CFB9AD28-BC65-314A-9506-B1278AB9A743}" srcOrd="1" destOrd="0" presId="urn:microsoft.com/office/officeart/2005/8/layout/pList2"/>
    <dgm:cxn modelId="{9DAA68C0-1D92-AA41-9F67-6CB98E13E11F}" type="presParOf" srcId="{0E5A3B68-E976-B84A-B11E-511B9CE679AC}" destId="{64BE5DA9-FB53-DA44-B939-DF0A4BD1C64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E74CEB-8EBD-8649-9136-6CA56030A48D}" type="doc">
      <dgm:prSet loTypeId="urn:microsoft.com/office/officeart/2008/layout/PictureAccent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55FDB7-E475-8D42-A096-3D03F92C2222}">
      <dgm:prSet phldrT="[Text]" custT="1"/>
      <dgm:spPr>
        <a:solidFill>
          <a:srgbClr val="6B7D72"/>
        </a:solidFill>
      </dgm:spPr>
      <dgm:t>
        <a:bodyPr/>
        <a:lstStyle/>
        <a:p>
          <a:r>
            <a:rPr lang="en-US" sz="2800" dirty="0">
              <a:latin typeface="Calibri"/>
              <a:cs typeface="Calibri"/>
            </a:rPr>
            <a:t>Herd Immunity </a:t>
          </a:r>
          <a:r>
            <a:rPr lang="en-US" sz="2800" dirty="0" err="1">
              <a:latin typeface="Calibri"/>
              <a:cs typeface="Calibri"/>
            </a:rPr>
            <a:t>atau</a:t>
          </a:r>
          <a:r>
            <a:rPr lang="en-US" sz="2800" dirty="0">
              <a:latin typeface="Calibri"/>
              <a:cs typeface="Calibri"/>
            </a:rPr>
            <a:t> </a:t>
          </a:r>
          <a:r>
            <a:rPr lang="en-US" sz="2800" dirty="0" err="1">
              <a:latin typeface="Calibri"/>
              <a:cs typeface="Calibri"/>
            </a:rPr>
            <a:t>kekebalan</a:t>
          </a:r>
          <a:r>
            <a:rPr lang="en-US" sz="2800" dirty="0">
              <a:latin typeface="Calibri"/>
              <a:cs typeface="Calibri"/>
            </a:rPr>
            <a:t> </a:t>
          </a:r>
          <a:r>
            <a:rPr lang="en-US" sz="2800" dirty="0" err="1">
              <a:latin typeface="Calibri"/>
              <a:cs typeface="Calibri"/>
            </a:rPr>
            <a:t>komunitas</a:t>
          </a:r>
          <a:r>
            <a:rPr lang="en-US" sz="2800" dirty="0">
              <a:latin typeface="Calibri"/>
              <a:cs typeface="Calibri"/>
            </a:rPr>
            <a:t>, </a:t>
          </a:r>
        </a:p>
        <a:p>
          <a:r>
            <a:rPr lang="en-US" sz="2400" dirty="0" err="1">
              <a:latin typeface="Calibri"/>
              <a:cs typeface="Calibri"/>
            </a:rPr>
            <a:t>jika</a:t>
          </a:r>
          <a:r>
            <a:rPr lang="en-US" sz="2400" dirty="0">
              <a:latin typeface="Calibri"/>
              <a:cs typeface="Calibri"/>
            </a:rPr>
            <a:t> </a:t>
          </a:r>
          <a:r>
            <a:rPr lang="en-US" sz="2400" dirty="0" err="1">
              <a:latin typeface="Calibri"/>
              <a:cs typeface="Calibri"/>
            </a:rPr>
            <a:t>sebagian</a:t>
          </a:r>
          <a:r>
            <a:rPr lang="en-US" sz="2400" dirty="0">
              <a:latin typeface="Calibri"/>
              <a:cs typeface="Calibri"/>
            </a:rPr>
            <a:t> </a:t>
          </a:r>
          <a:r>
            <a:rPr lang="en-US" sz="2400" dirty="0" err="1">
              <a:latin typeface="Calibri"/>
              <a:cs typeface="Calibri"/>
            </a:rPr>
            <a:t>besar</a:t>
          </a:r>
          <a:r>
            <a:rPr lang="en-US" sz="2400" dirty="0">
              <a:latin typeface="Calibri"/>
              <a:cs typeface="Calibri"/>
            </a:rPr>
            <a:t> </a:t>
          </a:r>
          <a:r>
            <a:rPr lang="en-US" sz="2400" dirty="0" err="1">
              <a:latin typeface="Calibri"/>
              <a:cs typeface="Calibri"/>
            </a:rPr>
            <a:t>komunitas</a:t>
          </a:r>
          <a:r>
            <a:rPr lang="en-US" sz="2400" dirty="0">
              <a:latin typeface="Calibri"/>
              <a:cs typeface="Calibri"/>
            </a:rPr>
            <a:t> (≥ 80%) </a:t>
          </a:r>
          <a:r>
            <a:rPr lang="en-US" sz="2400" dirty="0" err="1">
              <a:latin typeface="Calibri"/>
              <a:cs typeface="Calibri"/>
            </a:rPr>
            <a:t>telah</a:t>
          </a:r>
          <a:r>
            <a:rPr lang="en-US" sz="2400" dirty="0">
              <a:latin typeface="Calibri"/>
              <a:cs typeface="Calibri"/>
            </a:rPr>
            <a:t> </a:t>
          </a:r>
          <a:r>
            <a:rPr lang="en-US" sz="2400" dirty="0" err="1">
              <a:latin typeface="Calibri"/>
              <a:cs typeface="Calibri"/>
            </a:rPr>
            <a:t>kebal</a:t>
          </a:r>
          <a:r>
            <a:rPr lang="en-US" sz="2400" dirty="0">
              <a:latin typeface="Calibri"/>
              <a:cs typeface="Calibri"/>
            </a:rPr>
            <a:t>, </a:t>
          </a:r>
          <a:r>
            <a:rPr lang="en-US" sz="2400" dirty="0" err="1">
              <a:latin typeface="Calibri"/>
              <a:cs typeface="Calibri"/>
            </a:rPr>
            <a:t>maka</a:t>
          </a:r>
          <a:r>
            <a:rPr lang="en-US" sz="2400" dirty="0">
              <a:latin typeface="Calibri"/>
              <a:cs typeface="Calibri"/>
            </a:rPr>
            <a:t> </a:t>
          </a:r>
          <a:r>
            <a:rPr lang="en-US" sz="2400" dirty="0" err="1">
              <a:latin typeface="Calibri"/>
              <a:cs typeface="Calibri"/>
            </a:rPr>
            <a:t>sebagian</a:t>
          </a:r>
          <a:r>
            <a:rPr lang="en-US" sz="2400" dirty="0">
              <a:latin typeface="Calibri"/>
              <a:cs typeface="Calibri"/>
            </a:rPr>
            <a:t> </a:t>
          </a:r>
          <a:r>
            <a:rPr lang="en-US" sz="2400" dirty="0" err="1">
              <a:latin typeface="Calibri"/>
              <a:cs typeface="Calibri"/>
            </a:rPr>
            <a:t>kecil</a:t>
          </a:r>
          <a:r>
            <a:rPr lang="en-US" sz="2400" dirty="0">
              <a:latin typeface="Calibri"/>
              <a:cs typeface="Calibri"/>
            </a:rPr>
            <a:t> (20%) yang </a:t>
          </a:r>
          <a:r>
            <a:rPr lang="en-US" sz="2400" dirty="0" err="1">
              <a:latin typeface="Calibri"/>
              <a:cs typeface="Calibri"/>
            </a:rPr>
            <a:t>belum</a:t>
          </a:r>
          <a:r>
            <a:rPr lang="en-US" sz="2400" dirty="0">
              <a:latin typeface="Calibri"/>
              <a:cs typeface="Calibri"/>
            </a:rPr>
            <a:t> </a:t>
          </a:r>
          <a:r>
            <a:rPr lang="en-US" sz="2400" dirty="0" err="1">
              <a:latin typeface="Calibri"/>
              <a:cs typeface="Calibri"/>
            </a:rPr>
            <a:t>punya</a:t>
          </a:r>
          <a:r>
            <a:rPr lang="en-US" sz="2400" dirty="0">
              <a:latin typeface="Calibri"/>
              <a:cs typeface="Calibri"/>
            </a:rPr>
            <a:t> </a:t>
          </a:r>
          <a:r>
            <a:rPr lang="en-US" sz="2400" dirty="0" err="1">
              <a:latin typeface="Calibri"/>
              <a:cs typeface="Calibri"/>
            </a:rPr>
            <a:t>kekebalan</a:t>
          </a:r>
          <a:r>
            <a:rPr lang="en-US" sz="2400" dirty="0">
              <a:latin typeface="Calibri"/>
              <a:cs typeface="Calibri"/>
            </a:rPr>
            <a:t> </a:t>
          </a:r>
          <a:r>
            <a:rPr lang="en-US" sz="2400" dirty="0" err="1">
              <a:latin typeface="Calibri"/>
              <a:cs typeface="Calibri"/>
            </a:rPr>
            <a:t>ikut</a:t>
          </a:r>
          <a:r>
            <a:rPr lang="en-US" sz="2400" dirty="0">
              <a:latin typeface="Calibri"/>
              <a:cs typeface="Calibri"/>
            </a:rPr>
            <a:t> </a:t>
          </a:r>
          <a:r>
            <a:rPr lang="en-US" sz="2400" dirty="0" err="1">
              <a:latin typeface="Calibri"/>
              <a:cs typeface="Calibri"/>
            </a:rPr>
            <a:t>terlindung</a:t>
          </a:r>
          <a:endParaRPr lang="en-US" sz="2400" dirty="0"/>
        </a:p>
      </dgm:t>
    </dgm:pt>
    <dgm:pt modelId="{AEF82FD3-FE4C-8346-8756-20274F4A6D73}" type="parTrans" cxnId="{091A7A61-AF83-794F-87D0-FDB28EB62B7A}">
      <dgm:prSet/>
      <dgm:spPr/>
      <dgm:t>
        <a:bodyPr/>
        <a:lstStyle/>
        <a:p>
          <a:endParaRPr lang="en-US"/>
        </a:p>
      </dgm:t>
    </dgm:pt>
    <dgm:pt modelId="{F60430C5-FCB5-9C4C-B571-D2C1031C794E}" type="sibTrans" cxnId="{091A7A61-AF83-794F-87D0-FDB28EB62B7A}">
      <dgm:prSet/>
      <dgm:spPr/>
      <dgm:t>
        <a:bodyPr/>
        <a:lstStyle/>
        <a:p>
          <a:endParaRPr lang="en-US"/>
        </a:p>
      </dgm:t>
    </dgm:pt>
    <dgm:pt modelId="{2716648E-8D15-8E45-9919-7CF8F4FFF5F9}">
      <dgm:prSet phldrT="[Text]" custT="1"/>
      <dgm:spPr>
        <a:solidFill>
          <a:srgbClr val="6B7D72"/>
        </a:solidFill>
      </dgm:spPr>
      <dgm:t>
        <a:bodyPr/>
        <a:lstStyle/>
        <a:p>
          <a:r>
            <a:rPr lang="en-US" sz="2400" dirty="0" err="1"/>
            <a:t>Alami</a:t>
          </a:r>
          <a:r>
            <a:rPr lang="en-US" sz="2400" dirty="0"/>
            <a:t>: </a:t>
          </a:r>
          <a:r>
            <a:rPr lang="en-US" sz="2400" dirty="0" err="1">
              <a:latin typeface="Calibri"/>
              <a:cs typeface="Calibri"/>
            </a:rPr>
            <a:t>Penyebaran</a:t>
          </a:r>
          <a:r>
            <a:rPr lang="en-US" sz="2400" dirty="0">
              <a:latin typeface="Calibri"/>
              <a:cs typeface="Calibri"/>
            </a:rPr>
            <a:t> </a:t>
          </a:r>
          <a:r>
            <a:rPr lang="en-US" sz="2400" dirty="0" err="1">
              <a:latin typeface="Calibri"/>
              <a:cs typeface="Calibri"/>
            </a:rPr>
            <a:t>penyakit</a:t>
          </a:r>
          <a:endParaRPr lang="en-US" sz="2400" dirty="0">
            <a:latin typeface="Calibri"/>
            <a:cs typeface="Calibri"/>
          </a:endParaRPr>
        </a:p>
        <a:p>
          <a:r>
            <a:rPr lang="en-US" sz="2400" dirty="0">
              <a:latin typeface="Calibri"/>
              <a:cs typeface="Calibri"/>
            </a:rPr>
            <a:t>Hepatitis A </a:t>
          </a:r>
          <a:r>
            <a:rPr lang="en-US" sz="2400" dirty="0" err="1">
              <a:latin typeface="Calibri"/>
              <a:cs typeface="Calibri"/>
            </a:rPr>
            <a:t>sebelum</a:t>
          </a:r>
          <a:r>
            <a:rPr lang="en-US" sz="2400" dirty="0">
              <a:latin typeface="Calibri"/>
              <a:cs typeface="Calibri"/>
            </a:rPr>
            <a:t> </a:t>
          </a:r>
          <a:r>
            <a:rPr lang="en-US" sz="2400" dirty="0" err="1">
              <a:latin typeface="Calibri"/>
              <a:cs typeface="Calibri"/>
            </a:rPr>
            <a:t>ada</a:t>
          </a:r>
          <a:r>
            <a:rPr lang="en-US" sz="2400" dirty="0">
              <a:latin typeface="Calibri"/>
              <a:cs typeface="Calibri"/>
            </a:rPr>
            <a:t> </a:t>
          </a:r>
          <a:r>
            <a:rPr lang="en-US" sz="2400" dirty="0" err="1">
              <a:latin typeface="Calibri"/>
              <a:cs typeface="Calibri"/>
            </a:rPr>
            <a:t>vaksinnya</a:t>
          </a:r>
          <a:endParaRPr lang="en-US" sz="2400" dirty="0"/>
        </a:p>
      </dgm:t>
    </dgm:pt>
    <dgm:pt modelId="{B15D85FB-81C9-684F-90EF-2AC81B42F419}" type="parTrans" cxnId="{518419C0-021F-7042-8FBB-5925E0EAC1BE}">
      <dgm:prSet/>
      <dgm:spPr/>
      <dgm:t>
        <a:bodyPr/>
        <a:lstStyle/>
        <a:p>
          <a:endParaRPr lang="en-US"/>
        </a:p>
      </dgm:t>
    </dgm:pt>
    <dgm:pt modelId="{5A73C110-4397-6C40-95FB-7DC933590FB3}" type="sibTrans" cxnId="{518419C0-021F-7042-8FBB-5925E0EAC1BE}">
      <dgm:prSet/>
      <dgm:spPr/>
      <dgm:t>
        <a:bodyPr/>
        <a:lstStyle/>
        <a:p>
          <a:endParaRPr lang="en-US"/>
        </a:p>
      </dgm:t>
    </dgm:pt>
    <dgm:pt modelId="{87D5F187-2DB0-2647-8BA3-F2AEF8AEE4E2}">
      <dgm:prSet phldrT="[Text]" custT="1"/>
      <dgm:spPr>
        <a:solidFill>
          <a:srgbClr val="6B7D72"/>
        </a:solidFill>
      </dgm:spPr>
      <dgm:t>
        <a:bodyPr/>
        <a:lstStyle/>
        <a:p>
          <a:r>
            <a:rPr lang="en-US" sz="2400" dirty="0" err="1">
              <a:latin typeface="Calibri"/>
              <a:cs typeface="Calibri"/>
            </a:rPr>
            <a:t>Vaksinasi</a:t>
          </a:r>
          <a:r>
            <a:rPr lang="en-US" sz="2400" dirty="0">
              <a:latin typeface="Calibri"/>
              <a:cs typeface="Calibri"/>
            </a:rPr>
            <a:t>: </a:t>
          </a:r>
          <a:r>
            <a:rPr lang="en-US" sz="2400" dirty="0" err="1">
              <a:latin typeface="Calibri"/>
              <a:cs typeface="Calibri"/>
            </a:rPr>
            <a:t>variola</a:t>
          </a:r>
          <a:r>
            <a:rPr lang="en-US" sz="2400" dirty="0">
              <a:latin typeface="Calibri"/>
              <a:cs typeface="Calibri"/>
            </a:rPr>
            <a:t>, polio, tetanus </a:t>
          </a:r>
          <a:r>
            <a:rPr lang="en-US" sz="2400" dirty="0" err="1">
              <a:latin typeface="Calibri"/>
              <a:cs typeface="Calibri"/>
            </a:rPr>
            <a:t>neonatorum</a:t>
          </a:r>
          <a:endParaRPr lang="en-US" sz="2400" dirty="0">
            <a:latin typeface="Calibri"/>
            <a:cs typeface="Calibri"/>
          </a:endParaRPr>
        </a:p>
      </dgm:t>
    </dgm:pt>
    <dgm:pt modelId="{FBFC32D0-AD3E-0F44-90BC-1FEBA2337075}" type="parTrans" cxnId="{0151AF81-30B4-8D43-B801-10E51988A578}">
      <dgm:prSet/>
      <dgm:spPr/>
      <dgm:t>
        <a:bodyPr/>
        <a:lstStyle/>
        <a:p>
          <a:endParaRPr lang="en-US"/>
        </a:p>
      </dgm:t>
    </dgm:pt>
    <dgm:pt modelId="{70BC7BE1-7FBB-6844-9A93-3465427C7C30}" type="sibTrans" cxnId="{0151AF81-30B4-8D43-B801-10E51988A578}">
      <dgm:prSet/>
      <dgm:spPr/>
      <dgm:t>
        <a:bodyPr/>
        <a:lstStyle/>
        <a:p>
          <a:endParaRPr lang="en-US"/>
        </a:p>
      </dgm:t>
    </dgm:pt>
    <dgm:pt modelId="{36374B0D-79D0-4940-A1E9-467EFB9555D3}" type="pres">
      <dgm:prSet presAssocID="{4DE74CEB-8EBD-8649-9136-6CA56030A48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04FF9629-7345-D14E-81C0-163B91790858}" type="pres">
      <dgm:prSet presAssocID="{D355FDB7-E475-8D42-A096-3D03F92C2222}" presName="root" presStyleCnt="0">
        <dgm:presLayoutVars>
          <dgm:chMax/>
          <dgm:chPref val="4"/>
        </dgm:presLayoutVars>
      </dgm:prSet>
      <dgm:spPr/>
    </dgm:pt>
    <dgm:pt modelId="{63006107-BB0F-6446-A9A1-80727DC1CB7B}" type="pres">
      <dgm:prSet presAssocID="{D355FDB7-E475-8D42-A096-3D03F92C2222}" presName="rootComposite" presStyleCnt="0">
        <dgm:presLayoutVars/>
      </dgm:prSet>
      <dgm:spPr/>
    </dgm:pt>
    <dgm:pt modelId="{B715AF88-626B-C44C-AC3A-C065119F1577}" type="pres">
      <dgm:prSet presAssocID="{D355FDB7-E475-8D42-A096-3D03F92C2222}" presName="rootText" presStyleLbl="node0" presStyleIdx="0" presStyleCnt="1" custScaleY="208921">
        <dgm:presLayoutVars>
          <dgm:chMax/>
          <dgm:chPref val="4"/>
        </dgm:presLayoutVars>
      </dgm:prSet>
      <dgm:spPr/>
    </dgm:pt>
    <dgm:pt modelId="{04788D64-95D5-2749-A4DC-3DDCECC65FD2}" type="pres">
      <dgm:prSet presAssocID="{D355FDB7-E475-8D42-A096-3D03F92C2222}" presName="childShape" presStyleCnt="0">
        <dgm:presLayoutVars>
          <dgm:chMax val="0"/>
          <dgm:chPref val="0"/>
        </dgm:presLayoutVars>
      </dgm:prSet>
      <dgm:spPr/>
    </dgm:pt>
    <dgm:pt modelId="{E0056F9D-3A51-CC42-91D0-9BB93AE53E3A}" type="pres">
      <dgm:prSet presAssocID="{2716648E-8D15-8E45-9919-7CF8F4FFF5F9}" presName="childComposite" presStyleCnt="0">
        <dgm:presLayoutVars>
          <dgm:chMax val="0"/>
          <dgm:chPref val="0"/>
        </dgm:presLayoutVars>
      </dgm:prSet>
      <dgm:spPr/>
    </dgm:pt>
    <dgm:pt modelId="{7EF6FE8E-8CA0-4848-B5EA-FE5480EE60A7}" type="pres">
      <dgm:prSet presAssocID="{2716648E-8D15-8E45-9919-7CF8F4FFF5F9}" presName="Image" presStyleLbl="node1" presStyleIdx="0" presStyleCnt="2"/>
      <dgm:spPr>
        <a:solidFill>
          <a:schemeClr val="accent1">
            <a:lumMod val="75000"/>
          </a:schemeClr>
        </a:solidFill>
      </dgm:spPr>
    </dgm:pt>
    <dgm:pt modelId="{A36590EF-6EAD-404B-8135-A35BF496EEC4}" type="pres">
      <dgm:prSet presAssocID="{2716648E-8D15-8E45-9919-7CF8F4FFF5F9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87D6D5F6-2262-0343-8185-01B93836F4DD}" type="pres">
      <dgm:prSet presAssocID="{87D5F187-2DB0-2647-8BA3-F2AEF8AEE4E2}" presName="childComposite" presStyleCnt="0">
        <dgm:presLayoutVars>
          <dgm:chMax val="0"/>
          <dgm:chPref val="0"/>
        </dgm:presLayoutVars>
      </dgm:prSet>
      <dgm:spPr/>
    </dgm:pt>
    <dgm:pt modelId="{AC178C29-742D-254F-9060-B4684AEEB38E}" type="pres">
      <dgm:prSet presAssocID="{87D5F187-2DB0-2647-8BA3-F2AEF8AEE4E2}" presName="Image" presStyleLbl="node1" presStyleIdx="1" presStyleCnt="2"/>
      <dgm:spPr>
        <a:solidFill>
          <a:srgbClr val="6B7D72"/>
        </a:solidFill>
      </dgm:spPr>
    </dgm:pt>
    <dgm:pt modelId="{6FD142B6-A313-274F-A24B-024C7BAFA8AF}" type="pres">
      <dgm:prSet presAssocID="{87D5F187-2DB0-2647-8BA3-F2AEF8AEE4E2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091A7A61-AF83-794F-87D0-FDB28EB62B7A}" srcId="{4DE74CEB-8EBD-8649-9136-6CA56030A48D}" destId="{D355FDB7-E475-8D42-A096-3D03F92C2222}" srcOrd="0" destOrd="0" parTransId="{AEF82FD3-FE4C-8346-8756-20274F4A6D73}" sibTransId="{F60430C5-FCB5-9C4C-B571-D2C1031C794E}"/>
    <dgm:cxn modelId="{A341B86C-DCB4-7B4A-A604-E754DE5BEF82}" type="presOf" srcId="{87D5F187-2DB0-2647-8BA3-F2AEF8AEE4E2}" destId="{6FD142B6-A313-274F-A24B-024C7BAFA8AF}" srcOrd="0" destOrd="0" presId="urn:microsoft.com/office/officeart/2008/layout/PictureAccentList"/>
    <dgm:cxn modelId="{0151AF81-30B4-8D43-B801-10E51988A578}" srcId="{D355FDB7-E475-8D42-A096-3D03F92C2222}" destId="{87D5F187-2DB0-2647-8BA3-F2AEF8AEE4E2}" srcOrd="1" destOrd="0" parTransId="{FBFC32D0-AD3E-0F44-90BC-1FEBA2337075}" sibTransId="{70BC7BE1-7FBB-6844-9A93-3465427C7C30}"/>
    <dgm:cxn modelId="{1D954687-764E-4F40-AD78-122DB85F9669}" type="presOf" srcId="{4DE74CEB-8EBD-8649-9136-6CA56030A48D}" destId="{36374B0D-79D0-4940-A1E9-467EFB9555D3}" srcOrd="0" destOrd="0" presId="urn:microsoft.com/office/officeart/2008/layout/PictureAccentList"/>
    <dgm:cxn modelId="{518419C0-021F-7042-8FBB-5925E0EAC1BE}" srcId="{D355FDB7-E475-8D42-A096-3D03F92C2222}" destId="{2716648E-8D15-8E45-9919-7CF8F4FFF5F9}" srcOrd="0" destOrd="0" parTransId="{B15D85FB-81C9-684F-90EF-2AC81B42F419}" sibTransId="{5A73C110-4397-6C40-95FB-7DC933590FB3}"/>
    <dgm:cxn modelId="{F381A1E5-71C6-454A-B0EC-58888F410055}" type="presOf" srcId="{D355FDB7-E475-8D42-A096-3D03F92C2222}" destId="{B715AF88-626B-C44C-AC3A-C065119F1577}" srcOrd="0" destOrd="0" presId="urn:microsoft.com/office/officeart/2008/layout/PictureAccentList"/>
    <dgm:cxn modelId="{C408D5F4-FC08-A647-9946-DA854A692300}" type="presOf" srcId="{2716648E-8D15-8E45-9919-7CF8F4FFF5F9}" destId="{A36590EF-6EAD-404B-8135-A35BF496EEC4}" srcOrd="0" destOrd="0" presId="urn:microsoft.com/office/officeart/2008/layout/PictureAccentList"/>
    <dgm:cxn modelId="{3FC00668-2868-6C47-97F2-73C7D3BBEE4B}" type="presParOf" srcId="{36374B0D-79D0-4940-A1E9-467EFB9555D3}" destId="{04FF9629-7345-D14E-81C0-163B91790858}" srcOrd="0" destOrd="0" presId="urn:microsoft.com/office/officeart/2008/layout/PictureAccentList"/>
    <dgm:cxn modelId="{93B5C0E8-40F9-3C4B-B232-C1D4A72D4158}" type="presParOf" srcId="{04FF9629-7345-D14E-81C0-163B91790858}" destId="{63006107-BB0F-6446-A9A1-80727DC1CB7B}" srcOrd="0" destOrd="0" presId="urn:microsoft.com/office/officeart/2008/layout/PictureAccentList"/>
    <dgm:cxn modelId="{6C60D179-E120-B248-A4ED-647047C3CEC0}" type="presParOf" srcId="{63006107-BB0F-6446-A9A1-80727DC1CB7B}" destId="{B715AF88-626B-C44C-AC3A-C065119F1577}" srcOrd="0" destOrd="0" presId="urn:microsoft.com/office/officeart/2008/layout/PictureAccentList"/>
    <dgm:cxn modelId="{8C43D4C4-F688-504E-A03A-0756E8AC7CC7}" type="presParOf" srcId="{04FF9629-7345-D14E-81C0-163B91790858}" destId="{04788D64-95D5-2749-A4DC-3DDCECC65FD2}" srcOrd="1" destOrd="0" presId="urn:microsoft.com/office/officeart/2008/layout/PictureAccentList"/>
    <dgm:cxn modelId="{02409467-7316-634E-8711-B7081AAF97C3}" type="presParOf" srcId="{04788D64-95D5-2749-A4DC-3DDCECC65FD2}" destId="{E0056F9D-3A51-CC42-91D0-9BB93AE53E3A}" srcOrd="0" destOrd="0" presId="urn:microsoft.com/office/officeart/2008/layout/PictureAccentList"/>
    <dgm:cxn modelId="{79F61E7D-DB38-AE46-8DB8-6824FF6776B4}" type="presParOf" srcId="{E0056F9D-3A51-CC42-91D0-9BB93AE53E3A}" destId="{7EF6FE8E-8CA0-4848-B5EA-FE5480EE60A7}" srcOrd="0" destOrd="0" presId="urn:microsoft.com/office/officeart/2008/layout/PictureAccentList"/>
    <dgm:cxn modelId="{75EA8B00-7096-4F4E-A7BB-18A4B08646EB}" type="presParOf" srcId="{E0056F9D-3A51-CC42-91D0-9BB93AE53E3A}" destId="{A36590EF-6EAD-404B-8135-A35BF496EEC4}" srcOrd="1" destOrd="0" presId="urn:microsoft.com/office/officeart/2008/layout/PictureAccentList"/>
    <dgm:cxn modelId="{7EF3B952-5155-1F4F-BB17-06B5AB949141}" type="presParOf" srcId="{04788D64-95D5-2749-A4DC-3DDCECC65FD2}" destId="{87D6D5F6-2262-0343-8185-01B93836F4DD}" srcOrd="1" destOrd="0" presId="urn:microsoft.com/office/officeart/2008/layout/PictureAccentList"/>
    <dgm:cxn modelId="{1C5AF327-3D18-8148-B6F9-514E0B3BEC32}" type="presParOf" srcId="{87D6D5F6-2262-0343-8185-01B93836F4DD}" destId="{AC178C29-742D-254F-9060-B4684AEEB38E}" srcOrd="0" destOrd="0" presId="urn:microsoft.com/office/officeart/2008/layout/PictureAccentList"/>
    <dgm:cxn modelId="{7CBD7027-FCAE-5740-82A1-C8B908E302D9}" type="presParOf" srcId="{87D6D5F6-2262-0343-8185-01B93836F4DD}" destId="{6FD142B6-A313-274F-A24B-024C7BAFA8A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B555F-DF4E-DD42-B861-F6D26E05DAE9}">
      <dsp:nvSpPr>
        <dsp:cNvPr id="0" name=""/>
        <dsp:cNvSpPr/>
      </dsp:nvSpPr>
      <dsp:spPr>
        <a:xfrm>
          <a:off x="-194044" y="229654"/>
          <a:ext cx="5214329" cy="5214329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61B03-3A41-4A49-AB3C-CCA7F1475679}">
      <dsp:nvSpPr>
        <dsp:cNvPr id="0" name=""/>
        <dsp:cNvSpPr/>
      </dsp:nvSpPr>
      <dsp:spPr>
        <a:xfrm>
          <a:off x="2413119" y="229654"/>
          <a:ext cx="6083384" cy="52143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    </a:t>
          </a:r>
          <a:r>
            <a:rPr lang="en-US" sz="2800" b="1" kern="1200" dirty="0" err="1">
              <a:solidFill>
                <a:srgbClr val="800000"/>
              </a:solidFill>
            </a:rPr>
            <a:t>Vaksin</a:t>
          </a:r>
          <a:endParaRPr lang="en-US" sz="2800" b="1" kern="1200" dirty="0">
            <a:solidFill>
              <a:srgbClr val="800000"/>
            </a:solidFill>
          </a:endParaRPr>
        </a:p>
      </dsp:txBody>
      <dsp:txXfrm>
        <a:off x="2413119" y="229654"/>
        <a:ext cx="3041692" cy="1564302"/>
      </dsp:txXfrm>
    </dsp:sp>
    <dsp:sp modelId="{33F60A7D-BDF5-A24F-98F0-BDBD5539733B}">
      <dsp:nvSpPr>
        <dsp:cNvPr id="0" name=""/>
        <dsp:cNvSpPr/>
      </dsp:nvSpPr>
      <dsp:spPr>
        <a:xfrm>
          <a:off x="718464" y="1793956"/>
          <a:ext cx="3389310" cy="338931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E51EC3-F7FB-BA4E-A0F1-A44BC4F67A66}">
      <dsp:nvSpPr>
        <dsp:cNvPr id="0" name=""/>
        <dsp:cNvSpPr/>
      </dsp:nvSpPr>
      <dsp:spPr>
        <a:xfrm>
          <a:off x="2413119" y="1793956"/>
          <a:ext cx="6083384" cy="33893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  </a:t>
          </a:r>
          <a:r>
            <a:rPr lang="en-US" sz="2800" b="1" kern="1200" dirty="0" err="1">
              <a:solidFill>
                <a:srgbClr val="800000"/>
              </a:solidFill>
            </a:rPr>
            <a:t>Vaksinasi</a:t>
          </a:r>
          <a:endParaRPr lang="en-US" sz="2800" b="1" kern="1200" dirty="0">
            <a:solidFill>
              <a:srgbClr val="800000"/>
            </a:solidFill>
          </a:endParaRPr>
        </a:p>
      </dsp:txBody>
      <dsp:txXfrm>
        <a:off x="2413119" y="1793956"/>
        <a:ext cx="3041692" cy="1564296"/>
      </dsp:txXfrm>
    </dsp:sp>
    <dsp:sp modelId="{61EC56E6-5D1F-1843-A1FB-A2B3AB34D5DC}">
      <dsp:nvSpPr>
        <dsp:cNvPr id="0" name=""/>
        <dsp:cNvSpPr/>
      </dsp:nvSpPr>
      <dsp:spPr>
        <a:xfrm>
          <a:off x="1630971" y="3358253"/>
          <a:ext cx="1564297" cy="1564297"/>
        </a:xfrm>
        <a:prstGeom prst="pie">
          <a:avLst>
            <a:gd name="adj1" fmla="val 5400000"/>
            <a:gd name="adj2" fmla="val 16200000"/>
          </a:avLst>
        </a:prstGeom>
        <a:solidFill>
          <a:srgbClr val="3943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D0DAA2-12FD-D040-80E5-1E1F7DCE10FD}">
      <dsp:nvSpPr>
        <dsp:cNvPr id="0" name=""/>
        <dsp:cNvSpPr/>
      </dsp:nvSpPr>
      <dsp:spPr>
        <a:xfrm>
          <a:off x="2413119" y="3358253"/>
          <a:ext cx="6083384" cy="15642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800000"/>
              </a:solidFill>
            </a:rPr>
            <a:t>   </a:t>
          </a:r>
          <a:r>
            <a:rPr lang="en-US" sz="2800" b="1" kern="1200" dirty="0" err="1">
              <a:solidFill>
                <a:srgbClr val="800000"/>
              </a:solidFill>
            </a:rPr>
            <a:t>Imunisasi</a:t>
          </a:r>
          <a:endParaRPr lang="en-US" sz="2800" b="1" kern="1200" dirty="0">
            <a:solidFill>
              <a:srgbClr val="800000"/>
            </a:solidFill>
          </a:endParaRPr>
        </a:p>
      </dsp:txBody>
      <dsp:txXfrm>
        <a:off x="2413119" y="3358253"/>
        <a:ext cx="3041692" cy="1564297"/>
      </dsp:txXfrm>
    </dsp:sp>
    <dsp:sp modelId="{668B02B3-50A0-B34E-A0B4-C276B69AF0CD}">
      <dsp:nvSpPr>
        <dsp:cNvPr id="0" name=""/>
        <dsp:cNvSpPr/>
      </dsp:nvSpPr>
      <dsp:spPr>
        <a:xfrm>
          <a:off x="4730554" y="229654"/>
          <a:ext cx="3817871" cy="1564302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u="none" kern="1200" dirty="0" err="1"/>
            <a:t>Produk</a:t>
          </a:r>
          <a:r>
            <a:rPr lang="en-US" sz="2000" b="0" i="0" u="none" kern="1200" dirty="0"/>
            <a:t> </a:t>
          </a:r>
          <a:r>
            <a:rPr lang="en-US" sz="2000" b="0" i="0" u="none" kern="1200" dirty="0" err="1"/>
            <a:t>biologis</a:t>
          </a:r>
          <a:r>
            <a:rPr lang="en-US" sz="2000" b="0" i="0" u="none" kern="1200" dirty="0"/>
            <a:t> yang </a:t>
          </a:r>
          <a:r>
            <a:rPr lang="en-US" sz="2000" b="0" i="0" u="none" kern="1200" dirty="0" err="1"/>
            <a:t>dapat</a:t>
          </a:r>
          <a:r>
            <a:rPr lang="en-US" sz="2000" b="0" i="0" u="none" kern="1200" dirty="0"/>
            <a:t> </a:t>
          </a:r>
          <a:r>
            <a:rPr lang="en-US" sz="2000" b="0" i="0" u="none" kern="1200" dirty="0" err="1"/>
            <a:t>menghasilkan</a:t>
          </a:r>
          <a:r>
            <a:rPr lang="en-US" sz="2000" b="0" i="0" u="none" kern="1200" dirty="0"/>
            <a:t>  </a:t>
          </a:r>
          <a:r>
            <a:rPr lang="en-US" sz="2000" b="0" i="0" u="none" kern="1200" dirty="0" err="1"/>
            <a:t>imunitas</a:t>
          </a:r>
          <a:r>
            <a:rPr lang="en-US" sz="2000" b="0" i="0" u="none" kern="1200" dirty="0"/>
            <a:t> </a:t>
          </a:r>
          <a:r>
            <a:rPr lang="en-US" sz="2000" b="0" i="0" u="none" kern="1200" dirty="0" err="1"/>
            <a:t>spesifik</a:t>
          </a:r>
          <a:r>
            <a:rPr lang="en-US" sz="2000" b="0" i="0" u="none" kern="1200" dirty="0"/>
            <a:t> </a:t>
          </a:r>
          <a:r>
            <a:rPr lang="en-US" sz="2000" b="0" i="0" u="none" kern="1200" dirty="0" err="1"/>
            <a:t>untuk</a:t>
          </a:r>
          <a:r>
            <a:rPr lang="en-US" sz="2000" b="0" i="0" u="none" kern="1200" dirty="0"/>
            <a:t> </a:t>
          </a:r>
          <a:r>
            <a:rPr lang="en-US" sz="2000" b="0" i="0" u="none" kern="1200" dirty="0" err="1"/>
            <a:t>penyakit</a:t>
          </a:r>
          <a:r>
            <a:rPr lang="en-US" sz="2000" b="0" i="0" u="none" kern="1200" dirty="0"/>
            <a:t> </a:t>
          </a:r>
          <a:r>
            <a:rPr lang="en-US" sz="2000" b="0" i="0" u="none" kern="1200" dirty="0" err="1"/>
            <a:t>tertentu</a:t>
          </a:r>
          <a:endParaRPr lang="en-US" sz="2000" kern="1200" dirty="0"/>
        </a:p>
      </dsp:txBody>
      <dsp:txXfrm>
        <a:off x="4730554" y="229654"/>
        <a:ext cx="3817871" cy="1564302"/>
      </dsp:txXfrm>
    </dsp:sp>
    <dsp:sp modelId="{FD8BB3CE-926C-EB42-91B3-29BC18BBFF4E}">
      <dsp:nvSpPr>
        <dsp:cNvPr id="0" name=""/>
        <dsp:cNvSpPr/>
      </dsp:nvSpPr>
      <dsp:spPr>
        <a:xfrm>
          <a:off x="4735254" y="1777922"/>
          <a:ext cx="3627004" cy="1564296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u="none" kern="1200" dirty="0" err="1"/>
            <a:t>Pemberian</a:t>
          </a:r>
          <a:r>
            <a:rPr lang="en-US" sz="2000" b="0" i="0" u="none" kern="1200" dirty="0"/>
            <a:t> </a:t>
          </a:r>
          <a:r>
            <a:rPr lang="en-US" sz="2000" b="0" i="0" u="none" kern="1200" dirty="0" err="1"/>
            <a:t>vaksin</a:t>
          </a:r>
          <a:r>
            <a:rPr lang="en-US" sz="2000" b="0" i="0" u="none" kern="1200" dirty="0"/>
            <a:t> </a:t>
          </a:r>
          <a:r>
            <a:rPr lang="en-US" sz="2000" b="0" i="0" u="none" kern="1200" dirty="0" err="1"/>
            <a:t>ke</a:t>
          </a:r>
          <a:r>
            <a:rPr lang="en-US" sz="2000" b="0" i="0" u="none" kern="1200" dirty="0"/>
            <a:t> </a:t>
          </a:r>
          <a:r>
            <a:rPr lang="en-US" sz="2000" b="0" i="0" u="none" kern="1200" dirty="0" err="1"/>
            <a:t>dalam</a:t>
          </a:r>
          <a:r>
            <a:rPr lang="en-US" sz="2000" b="0" i="0" u="none" kern="1200" dirty="0"/>
            <a:t> </a:t>
          </a:r>
          <a:r>
            <a:rPr lang="en-US" sz="2000" b="0" i="0" u="none" kern="1200" dirty="0" err="1"/>
            <a:t>tubuh</a:t>
          </a:r>
          <a:r>
            <a:rPr lang="en-US" sz="2000" b="0" i="0" u="none" kern="1200" dirty="0"/>
            <a:t> </a:t>
          </a:r>
          <a:r>
            <a:rPr lang="en-US" sz="2000" b="0" i="0" u="none" kern="1200" dirty="0" err="1"/>
            <a:t>untuk</a:t>
          </a:r>
          <a:r>
            <a:rPr lang="en-US" sz="2000" b="0" i="0" u="none" kern="1200" dirty="0"/>
            <a:t> </a:t>
          </a:r>
          <a:r>
            <a:rPr lang="en-US" sz="2000" b="0" i="0" u="none" kern="1200" dirty="0" err="1"/>
            <a:t>menghasilkan</a:t>
          </a:r>
          <a:r>
            <a:rPr lang="en-US" sz="2000" b="0" i="0" u="none" kern="1200" dirty="0"/>
            <a:t> </a:t>
          </a:r>
          <a:r>
            <a:rPr lang="en-US" sz="2000" b="0" i="0" u="none" kern="1200" dirty="0" err="1"/>
            <a:t>imunitas</a:t>
          </a:r>
          <a:r>
            <a:rPr lang="en-US" sz="2000" b="0" i="0" u="none" kern="1200" dirty="0"/>
            <a:t> </a:t>
          </a:r>
          <a:r>
            <a:rPr lang="en-US" sz="2000" b="0" i="0" u="none" kern="1200" dirty="0" err="1"/>
            <a:t>spesifik</a:t>
          </a:r>
          <a:r>
            <a:rPr lang="en-US" sz="2000" b="0" i="0" u="none" kern="1200" dirty="0"/>
            <a:t> </a:t>
          </a:r>
          <a:r>
            <a:rPr lang="en-US" sz="2000" b="0" i="0" u="none" kern="1200" dirty="0" err="1"/>
            <a:t>untuk</a:t>
          </a:r>
          <a:r>
            <a:rPr lang="en-US" sz="2000" b="0" i="0" u="none" kern="1200" dirty="0"/>
            <a:t> </a:t>
          </a:r>
          <a:r>
            <a:rPr lang="en-US" sz="2000" b="0" i="0" u="none" kern="1200" dirty="0" err="1"/>
            <a:t>penyakit</a:t>
          </a:r>
          <a:r>
            <a:rPr lang="en-US" sz="2000" b="0" i="0" u="none" kern="1200" dirty="0"/>
            <a:t> </a:t>
          </a:r>
          <a:r>
            <a:rPr lang="en-US" sz="2000" b="0" i="0" u="none" kern="1200" dirty="0" err="1"/>
            <a:t>tertentu</a:t>
          </a:r>
          <a:endParaRPr lang="en-US" sz="2000" kern="1200" dirty="0"/>
        </a:p>
      </dsp:txBody>
      <dsp:txXfrm>
        <a:off x="4735254" y="1777922"/>
        <a:ext cx="3627004" cy="1564296"/>
      </dsp:txXfrm>
    </dsp:sp>
    <dsp:sp modelId="{03CB1369-C279-DB44-A4CB-5F7A0358E98A}">
      <dsp:nvSpPr>
        <dsp:cNvPr id="0" name=""/>
        <dsp:cNvSpPr/>
      </dsp:nvSpPr>
      <dsp:spPr>
        <a:xfrm>
          <a:off x="4742736" y="3358253"/>
          <a:ext cx="3750254" cy="156429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u="none" kern="1200" dirty="0"/>
            <a:t>Proses yang </a:t>
          </a:r>
          <a:r>
            <a:rPr lang="en-US" sz="2100" b="0" i="0" u="none" kern="1200" dirty="0" err="1"/>
            <a:t>menyebabkan</a:t>
          </a:r>
          <a:r>
            <a:rPr lang="en-US" sz="2100" b="0" i="0" u="none" kern="1200" dirty="0"/>
            <a:t> </a:t>
          </a:r>
          <a:r>
            <a:rPr lang="en-US" sz="2100" b="0" i="0" u="none" kern="1200" dirty="0" err="1"/>
            <a:t>seseorang</a:t>
          </a:r>
          <a:r>
            <a:rPr lang="en-US" sz="2100" b="0" i="0" u="none" kern="1200" dirty="0"/>
            <a:t> </a:t>
          </a:r>
          <a:r>
            <a:rPr lang="en-US" sz="2100" b="0" i="0" u="none" kern="1200" dirty="0" err="1"/>
            <a:t>menjadi</a:t>
          </a:r>
          <a:r>
            <a:rPr lang="en-US" sz="2100" b="0" i="0" u="none" kern="1200" dirty="0"/>
            <a:t> </a:t>
          </a:r>
          <a:r>
            <a:rPr lang="en-US" sz="2100" b="0" i="0" u="none" kern="1200" dirty="0" err="1"/>
            <a:t>imun</a:t>
          </a:r>
          <a:r>
            <a:rPr lang="en-US" sz="2100" b="0" i="0" u="none" kern="1200" dirty="0"/>
            <a:t> </a:t>
          </a:r>
          <a:r>
            <a:rPr lang="en-US" sz="2100" b="0" i="0" u="none" kern="1200" dirty="0" err="1"/>
            <a:t>sehingga</a:t>
          </a:r>
          <a:r>
            <a:rPr lang="en-US" sz="2100" b="0" i="0" u="none" kern="1200" dirty="0"/>
            <a:t> </a:t>
          </a:r>
          <a:r>
            <a:rPr lang="en-US" sz="2100" b="0" i="0" u="none" kern="1200" dirty="0" err="1"/>
            <a:t>tercegah</a:t>
          </a:r>
          <a:r>
            <a:rPr lang="en-US" sz="2100" b="0" i="0" u="none" kern="1200" dirty="0"/>
            <a:t> </a:t>
          </a:r>
          <a:r>
            <a:rPr lang="en-US" sz="2100" b="0" i="0" u="none" kern="1200" dirty="0" err="1"/>
            <a:t>dari</a:t>
          </a:r>
          <a:r>
            <a:rPr lang="en-US" sz="2100" b="0" i="0" u="none" kern="1200" dirty="0"/>
            <a:t> </a:t>
          </a:r>
          <a:r>
            <a:rPr lang="en-US" sz="2100" b="0" i="0" u="none" kern="1200" dirty="0" err="1"/>
            <a:t>penyakit</a:t>
          </a:r>
          <a:r>
            <a:rPr lang="en-US" sz="2100" b="0" i="0" u="none" kern="1200" dirty="0"/>
            <a:t> </a:t>
          </a:r>
          <a:r>
            <a:rPr lang="en-US" sz="2100" b="0" i="0" u="none" kern="1200" dirty="0" err="1"/>
            <a:t>melalui</a:t>
          </a:r>
          <a:r>
            <a:rPr lang="en-US" sz="2100" b="0" i="0" u="none" kern="1200" dirty="0"/>
            <a:t> </a:t>
          </a:r>
          <a:r>
            <a:rPr lang="en-US" sz="2100" b="0" i="0" u="none" kern="1200" dirty="0" err="1"/>
            <a:t>vaksinasi</a:t>
          </a:r>
          <a:endParaRPr lang="en-US" sz="2100" kern="1200" dirty="0"/>
        </a:p>
      </dsp:txBody>
      <dsp:txXfrm>
        <a:off x="4742736" y="3358253"/>
        <a:ext cx="3750254" cy="15642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8111B-E23B-A34E-9864-A995A9380C30}">
      <dsp:nvSpPr>
        <dsp:cNvPr id="0" name=""/>
        <dsp:cNvSpPr/>
      </dsp:nvSpPr>
      <dsp:spPr>
        <a:xfrm>
          <a:off x="1595187" y="-29429"/>
          <a:ext cx="5039225" cy="5039225"/>
        </a:xfrm>
        <a:prstGeom prst="circularArrow">
          <a:avLst>
            <a:gd name="adj1" fmla="val 5544"/>
            <a:gd name="adj2" fmla="val 330680"/>
            <a:gd name="adj3" fmla="val 13768916"/>
            <a:gd name="adj4" fmla="val 17390231"/>
            <a:gd name="adj5" fmla="val 5757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0EFD78-6F41-E341-88AF-3A8467ABDBB7}">
      <dsp:nvSpPr>
        <dsp:cNvPr id="0" name=""/>
        <dsp:cNvSpPr/>
      </dsp:nvSpPr>
      <dsp:spPr>
        <a:xfrm>
          <a:off x="2931393" y="2631"/>
          <a:ext cx="2366813" cy="1183406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>
              <a:latin typeface="Calibri" charset="0"/>
            </a:rPr>
            <a:t>Kajian epidemiologi </a:t>
          </a:r>
          <a:endParaRPr lang="en-US" sz="2400" kern="1200" dirty="0"/>
        </a:p>
      </dsp:txBody>
      <dsp:txXfrm>
        <a:off x="2989162" y="60400"/>
        <a:ext cx="2251275" cy="1067868"/>
      </dsp:txXfrm>
    </dsp:sp>
    <dsp:sp modelId="{42F81250-0979-1940-93D0-4057FE7D8DA4}">
      <dsp:nvSpPr>
        <dsp:cNvPr id="0" name=""/>
        <dsp:cNvSpPr/>
      </dsp:nvSpPr>
      <dsp:spPr>
        <a:xfrm>
          <a:off x="5498051" y="1487504"/>
          <a:ext cx="2366813" cy="1183406"/>
        </a:xfrm>
        <a:prstGeom prst="roundRect">
          <a:avLst/>
        </a:prstGeom>
        <a:solidFill>
          <a:srgbClr val="6B7D72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>
              <a:latin typeface="Calibri" charset="0"/>
            </a:rPr>
            <a:t>Pemantauan perjalanan penyakit </a:t>
          </a:r>
          <a:endParaRPr lang="en-US" sz="2400" kern="1200" dirty="0"/>
        </a:p>
      </dsp:txBody>
      <dsp:txXfrm>
        <a:off x="5555820" y="1545273"/>
        <a:ext cx="2251275" cy="1067868"/>
      </dsp:txXfrm>
    </dsp:sp>
    <dsp:sp modelId="{F77B3BA2-A612-8B49-B6F1-6089378B26F9}">
      <dsp:nvSpPr>
        <dsp:cNvPr id="0" name=""/>
        <dsp:cNvSpPr/>
      </dsp:nvSpPr>
      <dsp:spPr>
        <a:xfrm>
          <a:off x="5331724" y="3642086"/>
          <a:ext cx="2366813" cy="1183406"/>
        </a:xfrm>
        <a:prstGeom prst="roundRect">
          <a:avLst/>
        </a:prstGeom>
        <a:solidFill>
          <a:srgbClr val="6B7D72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>
              <a:latin typeface="Calibri" charset="0"/>
            </a:rPr>
            <a:t>Keberhasilan program imunisasi </a:t>
          </a:r>
          <a:endParaRPr lang="en-US" sz="2400" kern="1200" dirty="0"/>
        </a:p>
      </dsp:txBody>
      <dsp:txXfrm>
        <a:off x="5389493" y="3699855"/>
        <a:ext cx="2251275" cy="1067868"/>
      </dsp:txXfrm>
    </dsp:sp>
    <dsp:sp modelId="{D6025583-446C-0449-A266-875929A89A6B}">
      <dsp:nvSpPr>
        <dsp:cNvPr id="0" name=""/>
        <dsp:cNvSpPr/>
      </dsp:nvSpPr>
      <dsp:spPr>
        <a:xfrm>
          <a:off x="827892" y="3600594"/>
          <a:ext cx="2366813" cy="1183406"/>
        </a:xfrm>
        <a:prstGeom prst="roundRect">
          <a:avLst/>
        </a:prstGeom>
        <a:solidFill>
          <a:srgbClr val="6B7D72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>
              <a:latin typeface="Calibri" charset="0"/>
            </a:rPr>
            <a:t>Perbaikan pengelolaan vaksin</a:t>
          </a:r>
          <a:endParaRPr lang="en-US" sz="2400" kern="1200" dirty="0"/>
        </a:p>
      </dsp:txBody>
      <dsp:txXfrm>
        <a:off x="885661" y="3658363"/>
        <a:ext cx="2251275" cy="1067868"/>
      </dsp:txXfrm>
    </dsp:sp>
    <dsp:sp modelId="{71B8A85C-1C56-F542-8472-94DADCD5D4FB}">
      <dsp:nvSpPr>
        <dsp:cNvPr id="0" name=""/>
        <dsp:cNvSpPr/>
      </dsp:nvSpPr>
      <dsp:spPr>
        <a:xfrm>
          <a:off x="476788" y="1468821"/>
          <a:ext cx="2366813" cy="1183406"/>
        </a:xfrm>
        <a:prstGeom prst="roundRect">
          <a:avLst/>
        </a:prstGeom>
        <a:solidFill>
          <a:srgbClr val="6B7D72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>
              <a:latin typeface="Calibri" charset="0"/>
            </a:rPr>
            <a:t>Perbaikan mutu &amp; keamanan vaksin</a:t>
          </a:r>
          <a:endParaRPr lang="en-US" sz="2400" kern="1200" dirty="0"/>
        </a:p>
      </dsp:txBody>
      <dsp:txXfrm>
        <a:off x="534557" y="1526590"/>
        <a:ext cx="2251275" cy="10678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316B3-A159-E145-A92C-A2E2220827A9}">
      <dsp:nvSpPr>
        <dsp:cNvPr id="0" name=""/>
        <dsp:cNvSpPr/>
      </dsp:nvSpPr>
      <dsp:spPr>
        <a:xfrm>
          <a:off x="0" y="0"/>
          <a:ext cx="8684114" cy="1612061"/>
        </a:xfrm>
        <a:prstGeom prst="roundRect">
          <a:avLst>
            <a:gd name="adj" fmla="val 10000"/>
          </a:avLst>
        </a:prstGeom>
        <a:solidFill>
          <a:srgbClr val="BEC7C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292934"/>
              </a:solidFill>
              <a:latin typeface="Calibri"/>
              <a:cs typeface="Calibri"/>
            </a:rPr>
            <a:t>Vaksin</a:t>
          </a:r>
          <a:r>
            <a:rPr lang="en-US" sz="2400" kern="1200" dirty="0">
              <a:solidFill>
                <a:srgbClr val="292934"/>
              </a:solidFill>
              <a:latin typeface="Calibri"/>
              <a:cs typeface="Calibri"/>
            </a:rPr>
            <a:t> </a:t>
          </a:r>
          <a:r>
            <a:rPr lang="en-US" sz="2400" kern="1200" dirty="0" err="1">
              <a:solidFill>
                <a:srgbClr val="292934"/>
              </a:solidFill>
              <a:latin typeface="Calibri"/>
              <a:cs typeface="Calibri"/>
            </a:rPr>
            <a:t>dapat</a:t>
          </a:r>
          <a:r>
            <a:rPr lang="en-US" sz="2400" kern="1200" dirty="0">
              <a:solidFill>
                <a:srgbClr val="292934"/>
              </a:solidFill>
              <a:latin typeface="Calibri"/>
              <a:cs typeface="Calibri"/>
            </a:rPr>
            <a:t> </a:t>
          </a:r>
          <a:r>
            <a:rPr lang="en-US" sz="2400" kern="1200" dirty="0" err="1">
              <a:solidFill>
                <a:srgbClr val="292934"/>
              </a:solidFill>
              <a:latin typeface="Calibri"/>
              <a:cs typeface="Calibri"/>
            </a:rPr>
            <a:t>mencegah</a:t>
          </a:r>
          <a:r>
            <a:rPr lang="en-US" sz="2400" kern="1200" dirty="0">
              <a:solidFill>
                <a:srgbClr val="292934"/>
              </a:solidFill>
              <a:latin typeface="Calibri"/>
              <a:cs typeface="Calibri"/>
            </a:rPr>
            <a:t> </a:t>
          </a:r>
          <a:r>
            <a:rPr lang="en-US" sz="2400" kern="1200" dirty="0" err="1">
              <a:solidFill>
                <a:srgbClr val="292934"/>
              </a:solidFill>
              <a:latin typeface="Calibri"/>
              <a:cs typeface="Calibri"/>
            </a:rPr>
            <a:t>penyakit</a:t>
          </a:r>
          <a:r>
            <a:rPr lang="en-US" sz="2400" kern="1200" dirty="0">
              <a:solidFill>
                <a:srgbClr val="292934"/>
              </a:solidFill>
              <a:latin typeface="Calibri"/>
              <a:cs typeface="Calibri"/>
            </a:rPr>
            <a:t> </a:t>
          </a:r>
          <a:r>
            <a:rPr lang="en-US" sz="2400" kern="1200" dirty="0" err="1">
              <a:solidFill>
                <a:srgbClr val="292934"/>
              </a:solidFill>
              <a:latin typeface="Calibri"/>
              <a:cs typeface="Calibri"/>
            </a:rPr>
            <a:t>infeksi</a:t>
          </a:r>
          <a:r>
            <a:rPr lang="en-US" sz="2400" kern="1200" dirty="0">
              <a:solidFill>
                <a:srgbClr val="292934"/>
              </a:solidFill>
              <a:latin typeface="Calibri"/>
              <a:cs typeface="Calibri"/>
            </a:rPr>
            <a:t>. </a:t>
          </a:r>
          <a:r>
            <a:rPr lang="en-US" sz="2400" kern="1200" dirty="0" err="1">
              <a:solidFill>
                <a:srgbClr val="292934"/>
              </a:solidFill>
              <a:latin typeface="Calibri"/>
              <a:cs typeface="Calibri"/>
            </a:rPr>
            <a:t>Contoh</a:t>
          </a:r>
          <a:r>
            <a:rPr lang="en-US" sz="2400" kern="1200" dirty="0">
              <a:solidFill>
                <a:srgbClr val="292934"/>
              </a:solidFill>
              <a:latin typeface="Calibri"/>
              <a:cs typeface="Calibri"/>
            </a:rPr>
            <a:t> PD3I: BCG, DTP, Polio, Measles, Hepatitis B, Hib, PCV, Influenza </a:t>
          </a:r>
          <a:r>
            <a:rPr lang="id-ID" sz="2400" kern="1200" dirty="0">
              <a:solidFill>
                <a:srgbClr val="292934"/>
              </a:solidFill>
              <a:latin typeface="Calibri"/>
              <a:cs typeface="Calibri"/>
            </a:rPr>
            <a:t>, Dengue, dll.</a:t>
          </a:r>
          <a:endParaRPr lang="en-US" sz="2000" kern="1200" dirty="0">
            <a:solidFill>
              <a:srgbClr val="292934"/>
            </a:solidFill>
            <a:latin typeface="Calibri"/>
            <a:cs typeface="Calibri"/>
          </a:endParaRPr>
        </a:p>
      </dsp:txBody>
      <dsp:txXfrm>
        <a:off x="1898028" y="0"/>
        <a:ext cx="6786085" cy="1612061"/>
      </dsp:txXfrm>
    </dsp:sp>
    <dsp:sp modelId="{1977EE4F-7B86-3642-9949-51D82EFEA332}">
      <dsp:nvSpPr>
        <dsp:cNvPr id="0" name=""/>
        <dsp:cNvSpPr/>
      </dsp:nvSpPr>
      <dsp:spPr>
        <a:xfrm>
          <a:off x="247708" y="161206"/>
          <a:ext cx="1563817" cy="1289649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568718-6A0D-9A42-BFA1-2332223E5275}">
      <dsp:nvSpPr>
        <dsp:cNvPr id="0" name=""/>
        <dsp:cNvSpPr/>
      </dsp:nvSpPr>
      <dsp:spPr>
        <a:xfrm>
          <a:off x="0" y="1773267"/>
          <a:ext cx="8684114" cy="161206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Calibri"/>
              <a:cs typeface="Calibri"/>
            </a:rPr>
            <a:t>Ketika</a:t>
          </a:r>
          <a:r>
            <a:rPr lang="en-US" sz="2400" kern="1200" dirty="0">
              <a:solidFill>
                <a:schemeClr val="tx1"/>
              </a:solidFill>
              <a:latin typeface="Calibri"/>
              <a:cs typeface="Calibri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Calibri"/>
              <a:cs typeface="Calibri"/>
            </a:rPr>
            <a:t>masyarakat</a:t>
          </a:r>
          <a:r>
            <a:rPr lang="en-US" sz="2400" kern="1200" dirty="0">
              <a:solidFill>
                <a:schemeClr val="tx1"/>
              </a:solidFill>
              <a:latin typeface="Calibri"/>
              <a:cs typeface="Calibri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Calibri"/>
              <a:cs typeface="Calibri"/>
            </a:rPr>
            <a:t>telah</a:t>
          </a:r>
          <a:r>
            <a:rPr lang="en-US" sz="2400" kern="1200" dirty="0">
              <a:solidFill>
                <a:schemeClr val="tx1"/>
              </a:solidFill>
              <a:latin typeface="Calibri"/>
              <a:cs typeface="Calibri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Calibri"/>
              <a:cs typeface="Calibri"/>
            </a:rPr>
            <a:t>diimunisasi</a:t>
          </a:r>
          <a:r>
            <a:rPr lang="en-US" sz="2400" kern="1200" dirty="0">
              <a:solidFill>
                <a:schemeClr val="tx1"/>
              </a:solidFill>
              <a:latin typeface="Calibri"/>
              <a:cs typeface="Calibri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Calibri"/>
              <a:cs typeface="Calibri"/>
            </a:rPr>
            <a:t>untuk</a:t>
          </a:r>
          <a:r>
            <a:rPr lang="en-US" sz="2400" kern="1200" dirty="0">
              <a:solidFill>
                <a:schemeClr val="tx1"/>
              </a:solidFill>
              <a:latin typeface="Calibri"/>
              <a:cs typeface="Calibri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Calibri"/>
              <a:cs typeface="Calibri"/>
            </a:rPr>
            <a:t>mencegah</a:t>
          </a:r>
          <a:r>
            <a:rPr lang="en-US" sz="2400" kern="1200" dirty="0">
              <a:solidFill>
                <a:schemeClr val="tx1"/>
              </a:solidFill>
              <a:latin typeface="Calibri"/>
              <a:cs typeface="Calibri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Calibri"/>
              <a:cs typeface="Calibri"/>
            </a:rPr>
            <a:t>suatu</a:t>
          </a:r>
          <a:r>
            <a:rPr lang="en-US" sz="2400" kern="1200" dirty="0">
              <a:solidFill>
                <a:schemeClr val="tx1"/>
              </a:solidFill>
              <a:latin typeface="Calibri"/>
              <a:cs typeface="Calibri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Calibri"/>
              <a:cs typeface="Calibri"/>
            </a:rPr>
            <a:t>penyakit</a:t>
          </a:r>
          <a:r>
            <a:rPr lang="en-US" sz="2400" kern="1200" dirty="0">
              <a:solidFill>
                <a:schemeClr val="tx1"/>
              </a:solidFill>
              <a:latin typeface="Calibri"/>
              <a:cs typeface="Calibri"/>
            </a:rPr>
            <a:t>, </a:t>
          </a:r>
          <a:r>
            <a:rPr lang="en-US" sz="2400" kern="1200" dirty="0" err="1">
              <a:solidFill>
                <a:schemeClr val="tx1"/>
              </a:solidFill>
              <a:latin typeface="Calibri"/>
              <a:cs typeface="Calibri"/>
            </a:rPr>
            <a:t>maka</a:t>
          </a:r>
          <a:r>
            <a:rPr lang="en-US" sz="2400" kern="1200" dirty="0">
              <a:solidFill>
                <a:schemeClr val="tx1"/>
              </a:solidFill>
              <a:latin typeface="Calibri"/>
              <a:cs typeface="Calibri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Calibri"/>
              <a:cs typeface="Calibri"/>
            </a:rPr>
            <a:t>penyebaran</a:t>
          </a:r>
          <a:r>
            <a:rPr lang="en-US" sz="2400" kern="1200" dirty="0">
              <a:solidFill>
                <a:schemeClr val="tx1"/>
              </a:solidFill>
              <a:latin typeface="Calibri"/>
              <a:cs typeface="Calibri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Calibri"/>
              <a:cs typeface="Calibri"/>
            </a:rPr>
            <a:t>penyakit</a:t>
          </a:r>
          <a:r>
            <a:rPr lang="en-US" sz="2400" kern="1200" dirty="0">
              <a:solidFill>
                <a:schemeClr val="tx1"/>
              </a:solidFill>
              <a:latin typeface="Calibri"/>
              <a:cs typeface="Calibri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Calibri"/>
              <a:cs typeface="Calibri"/>
            </a:rPr>
            <a:t>tersebut</a:t>
          </a:r>
          <a:r>
            <a:rPr lang="en-US" sz="2400" kern="1200" dirty="0">
              <a:solidFill>
                <a:schemeClr val="tx1"/>
              </a:solidFill>
              <a:latin typeface="Calibri"/>
              <a:cs typeface="Calibri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Calibri"/>
              <a:cs typeface="Calibri"/>
            </a:rPr>
            <a:t>akan</a:t>
          </a:r>
          <a:r>
            <a:rPr lang="en-US" sz="2400" kern="1200" dirty="0">
              <a:solidFill>
                <a:schemeClr val="tx1"/>
              </a:solidFill>
              <a:latin typeface="Calibri"/>
              <a:cs typeface="Calibri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Calibri"/>
              <a:cs typeface="Calibri"/>
            </a:rPr>
            <a:t>terhambat</a:t>
          </a:r>
          <a:r>
            <a:rPr lang="en-US" sz="2400" kern="1200" dirty="0">
              <a:solidFill>
                <a:schemeClr val="tx1"/>
              </a:solidFill>
              <a:latin typeface="Calibri"/>
              <a:cs typeface="Calibri"/>
            </a:rPr>
            <a:t>. </a:t>
          </a:r>
          <a:r>
            <a:rPr lang="en-US" sz="2400" kern="1200" dirty="0" err="1">
              <a:solidFill>
                <a:schemeClr val="tx1"/>
              </a:solidFill>
              <a:latin typeface="Calibri"/>
              <a:cs typeface="Calibri"/>
            </a:rPr>
            <a:t>Disebut</a:t>
          </a:r>
          <a:r>
            <a:rPr lang="en-US" sz="2400" kern="1200" dirty="0">
              <a:solidFill>
                <a:schemeClr val="tx1"/>
              </a:solidFill>
              <a:latin typeface="Calibri"/>
              <a:cs typeface="Calibri"/>
            </a:rPr>
            <a:t> “herd” = “indirect “</a:t>
          </a:r>
          <a:r>
            <a:rPr lang="id-ID" sz="2400" kern="1200" dirty="0">
              <a:solidFill>
                <a:schemeClr val="tx1"/>
              </a:solidFill>
              <a:latin typeface="Calibri"/>
              <a:cs typeface="Calibri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Calibri"/>
              <a:cs typeface="Calibri"/>
            </a:rPr>
            <a:t>terjadi</a:t>
          </a:r>
          <a:r>
            <a:rPr lang="en-US" sz="2400" kern="1200" dirty="0">
              <a:solidFill>
                <a:schemeClr val="tx1"/>
              </a:solidFill>
              <a:latin typeface="Calibri"/>
              <a:cs typeface="Calibri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Calibri"/>
              <a:cs typeface="Calibri"/>
            </a:rPr>
            <a:t>Kekebalan</a:t>
          </a:r>
          <a:r>
            <a:rPr lang="en-US" sz="2400" kern="1200" dirty="0">
              <a:solidFill>
                <a:schemeClr val="tx1"/>
              </a:solidFill>
              <a:latin typeface="Calibri"/>
              <a:cs typeface="Calibri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Calibri"/>
              <a:cs typeface="Calibri"/>
            </a:rPr>
            <a:t>Komunitas</a:t>
          </a:r>
          <a:endParaRPr lang="en-US" sz="2400" kern="1200" dirty="0">
            <a:solidFill>
              <a:schemeClr val="tx1"/>
            </a:solidFill>
            <a:latin typeface="Calibri"/>
            <a:cs typeface="Calibri"/>
          </a:endParaRPr>
        </a:p>
      </dsp:txBody>
      <dsp:txXfrm>
        <a:off x="1898028" y="1773267"/>
        <a:ext cx="6786085" cy="1612061"/>
      </dsp:txXfrm>
    </dsp:sp>
    <dsp:sp modelId="{20F75C09-5917-8D4B-9345-2E9956482474}">
      <dsp:nvSpPr>
        <dsp:cNvPr id="0" name=""/>
        <dsp:cNvSpPr/>
      </dsp:nvSpPr>
      <dsp:spPr>
        <a:xfrm>
          <a:off x="229037" y="1955185"/>
          <a:ext cx="1601159" cy="1248225"/>
        </a:xfrm>
        <a:prstGeom prst="roundRect">
          <a:avLst>
            <a:gd name="adj" fmla="val 10000"/>
          </a:avLst>
        </a:prstGeom>
        <a:solidFill>
          <a:srgbClr val="3943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55D1D9-F92F-FB4E-86F1-4A6A77B4741B}">
      <dsp:nvSpPr>
        <dsp:cNvPr id="0" name=""/>
        <dsp:cNvSpPr/>
      </dsp:nvSpPr>
      <dsp:spPr>
        <a:xfrm>
          <a:off x="0" y="3546534"/>
          <a:ext cx="8684114" cy="1612061"/>
        </a:xfrm>
        <a:prstGeom prst="roundRect">
          <a:avLst>
            <a:gd name="adj" fmla="val 10000"/>
          </a:avLst>
        </a:prstGeom>
        <a:solidFill>
          <a:srgbClr val="BEC7C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292934"/>
              </a:solidFill>
              <a:latin typeface="Calibri"/>
              <a:cs typeface="Calibri"/>
            </a:rPr>
            <a:t>Ketika</a:t>
          </a:r>
          <a:r>
            <a:rPr lang="en-US" sz="2400" kern="1200" dirty="0">
              <a:solidFill>
                <a:srgbClr val="292934"/>
              </a:solidFill>
              <a:latin typeface="Calibri"/>
              <a:cs typeface="Calibri"/>
            </a:rPr>
            <a:t> </a:t>
          </a:r>
          <a:r>
            <a:rPr lang="en-US" sz="2400" kern="1200" dirty="0" err="1">
              <a:solidFill>
                <a:srgbClr val="292934"/>
              </a:solidFill>
              <a:latin typeface="Calibri"/>
              <a:cs typeface="Calibri"/>
            </a:rPr>
            <a:t>masyarakat</a:t>
          </a:r>
          <a:r>
            <a:rPr lang="en-US" sz="2400" kern="1200" dirty="0">
              <a:solidFill>
                <a:srgbClr val="292934"/>
              </a:solidFill>
              <a:latin typeface="Calibri"/>
              <a:cs typeface="Calibri"/>
            </a:rPr>
            <a:t> </a:t>
          </a:r>
          <a:r>
            <a:rPr lang="en-US" sz="2400" kern="1200" dirty="0" err="1">
              <a:solidFill>
                <a:srgbClr val="292934"/>
              </a:solidFill>
              <a:latin typeface="Calibri"/>
              <a:cs typeface="Calibri"/>
            </a:rPr>
            <a:t>telah</a:t>
          </a:r>
          <a:r>
            <a:rPr lang="en-US" sz="2400" kern="1200" dirty="0">
              <a:solidFill>
                <a:srgbClr val="292934"/>
              </a:solidFill>
              <a:latin typeface="Calibri"/>
              <a:cs typeface="Calibri"/>
            </a:rPr>
            <a:t> </a:t>
          </a:r>
          <a:r>
            <a:rPr lang="en-US" sz="2400" kern="1200" dirty="0" err="1">
              <a:solidFill>
                <a:srgbClr val="292934"/>
              </a:solidFill>
              <a:latin typeface="Calibri"/>
              <a:cs typeface="Calibri"/>
            </a:rPr>
            <a:t>mempunyai</a:t>
          </a:r>
          <a:r>
            <a:rPr lang="en-US" sz="2400" kern="1200" dirty="0">
              <a:solidFill>
                <a:srgbClr val="292934"/>
              </a:solidFill>
              <a:latin typeface="Calibri"/>
              <a:cs typeface="Calibri"/>
            </a:rPr>
            <a:t> </a:t>
          </a:r>
          <a:r>
            <a:rPr lang="en-US" sz="2400" kern="1200" dirty="0" err="1">
              <a:solidFill>
                <a:srgbClr val="292934"/>
              </a:solidFill>
              <a:latin typeface="Calibri"/>
              <a:cs typeface="Calibri"/>
            </a:rPr>
            <a:t>kekebalan</a:t>
          </a:r>
          <a:r>
            <a:rPr lang="en-US" sz="2400" kern="1200" dirty="0">
              <a:solidFill>
                <a:srgbClr val="292934"/>
              </a:solidFill>
              <a:latin typeface="Calibri"/>
              <a:cs typeface="Calibri"/>
            </a:rPr>
            <a:t>, </a:t>
          </a:r>
          <a:r>
            <a:rPr lang="en-US" sz="2400" kern="1200" dirty="0" err="1">
              <a:solidFill>
                <a:srgbClr val="292934"/>
              </a:solidFill>
              <a:latin typeface="Calibri"/>
              <a:cs typeface="Calibri"/>
            </a:rPr>
            <a:t>maka</a:t>
          </a:r>
          <a:r>
            <a:rPr lang="en-US" sz="2400" kern="1200" dirty="0">
              <a:solidFill>
                <a:srgbClr val="292934"/>
              </a:solidFill>
              <a:latin typeface="Calibri"/>
              <a:cs typeface="Calibri"/>
            </a:rPr>
            <a:t> </a:t>
          </a:r>
          <a:r>
            <a:rPr lang="en-US" sz="2400" kern="1200" dirty="0" err="1">
              <a:solidFill>
                <a:srgbClr val="292934"/>
              </a:solidFill>
              <a:latin typeface="Calibri"/>
              <a:cs typeface="Calibri"/>
            </a:rPr>
            <a:t>secara</a:t>
          </a:r>
          <a:r>
            <a:rPr lang="en-US" sz="2400" kern="1200" dirty="0">
              <a:solidFill>
                <a:srgbClr val="292934"/>
              </a:solidFill>
              <a:latin typeface="Calibri"/>
              <a:cs typeface="Calibri"/>
            </a:rPr>
            <a:t> </a:t>
          </a:r>
          <a:r>
            <a:rPr lang="en-US" sz="2400" kern="1200" dirty="0" err="1">
              <a:solidFill>
                <a:srgbClr val="292934"/>
              </a:solidFill>
              <a:latin typeface="Calibri"/>
              <a:cs typeface="Calibri"/>
            </a:rPr>
            <a:t>tidak</a:t>
          </a:r>
          <a:r>
            <a:rPr lang="en-US" sz="2400" kern="1200" dirty="0">
              <a:solidFill>
                <a:srgbClr val="292934"/>
              </a:solidFill>
              <a:latin typeface="Calibri"/>
              <a:cs typeface="Calibri"/>
            </a:rPr>
            <a:t> </a:t>
          </a:r>
          <a:r>
            <a:rPr lang="en-US" sz="2400" kern="1200" dirty="0" err="1">
              <a:solidFill>
                <a:srgbClr val="292934"/>
              </a:solidFill>
              <a:latin typeface="Calibri"/>
              <a:cs typeface="Calibri"/>
            </a:rPr>
            <a:t>langsung</a:t>
          </a:r>
          <a:r>
            <a:rPr lang="en-US" sz="2400" kern="1200" dirty="0">
              <a:solidFill>
                <a:srgbClr val="292934"/>
              </a:solidFill>
              <a:latin typeface="Calibri"/>
              <a:cs typeface="Calibri"/>
            </a:rPr>
            <a:t> </a:t>
          </a:r>
          <a:r>
            <a:rPr lang="en-US" sz="2400" kern="1200" dirty="0" err="1">
              <a:solidFill>
                <a:srgbClr val="292934"/>
              </a:solidFill>
              <a:latin typeface="Calibri"/>
              <a:cs typeface="Calibri"/>
            </a:rPr>
            <a:t>mencegah</a:t>
          </a:r>
          <a:r>
            <a:rPr lang="en-US" sz="2400" kern="1200" dirty="0">
              <a:solidFill>
                <a:srgbClr val="292934"/>
              </a:solidFill>
              <a:latin typeface="Calibri"/>
              <a:cs typeface="Calibri"/>
            </a:rPr>
            <a:t> </a:t>
          </a:r>
          <a:r>
            <a:rPr lang="en-US" sz="2400" kern="1200" dirty="0" err="1">
              <a:solidFill>
                <a:srgbClr val="292934"/>
              </a:solidFill>
              <a:latin typeface="Calibri"/>
              <a:cs typeface="Calibri"/>
            </a:rPr>
            <a:t>sebagian</a:t>
          </a:r>
          <a:r>
            <a:rPr lang="en-US" sz="2400" kern="1200" dirty="0">
              <a:solidFill>
                <a:srgbClr val="292934"/>
              </a:solidFill>
              <a:latin typeface="Calibri"/>
              <a:cs typeface="Calibri"/>
            </a:rPr>
            <a:t> </a:t>
          </a:r>
          <a:r>
            <a:rPr lang="en-US" sz="2400" kern="1200" dirty="0" err="1">
              <a:solidFill>
                <a:srgbClr val="292934"/>
              </a:solidFill>
              <a:latin typeface="Calibri"/>
              <a:cs typeface="Calibri"/>
            </a:rPr>
            <a:t>masyarakat</a:t>
          </a:r>
          <a:r>
            <a:rPr lang="en-US" sz="2400" kern="1200" dirty="0">
              <a:solidFill>
                <a:srgbClr val="292934"/>
              </a:solidFill>
              <a:latin typeface="Calibri"/>
              <a:cs typeface="Calibri"/>
            </a:rPr>
            <a:t> yang </a:t>
          </a:r>
          <a:r>
            <a:rPr lang="en-US" sz="2400" kern="1200" dirty="0" err="1">
              <a:solidFill>
                <a:srgbClr val="292934"/>
              </a:solidFill>
              <a:latin typeface="Calibri"/>
              <a:cs typeface="Calibri"/>
            </a:rPr>
            <a:t>tidak</a:t>
          </a:r>
          <a:r>
            <a:rPr lang="en-US" sz="2400" kern="1200" dirty="0">
              <a:solidFill>
                <a:srgbClr val="292934"/>
              </a:solidFill>
              <a:latin typeface="Calibri"/>
              <a:cs typeface="Calibri"/>
            </a:rPr>
            <a:t> </a:t>
          </a:r>
          <a:r>
            <a:rPr lang="en-US" sz="2400" kern="1200" dirty="0" err="1">
              <a:solidFill>
                <a:srgbClr val="292934"/>
              </a:solidFill>
              <a:latin typeface="Calibri"/>
              <a:cs typeface="Calibri"/>
            </a:rPr>
            <a:t>diimunisasi</a:t>
          </a:r>
          <a:r>
            <a:rPr lang="en-US" sz="2400" kern="1200" dirty="0">
              <a:solidFill>
                <a:srgbClr val="292934"/>
              </a:solidFill>
              <a:latin typeface="Calibri"/>
              <a:cs typeface="Calibri"/>
            </a:rPr>
            <a:t> </a:t>
          </a:r>
          <a:r>
            <a:rPr lang="en-US" sz="2400" kern="1200" dirty="0" err="1">
              <a:solidFill>
                <a:srgbClr val="292934"/>
              </a:solidFill>
              <a:latin typeface="Calibri"/>
              <a:cs typeface="Calibri"/>
            </a:rPr>
            <a:t>seperti</a:t>
          </a:r>
          <a:r>
            <a:rPr lang="en-US" sz="2400" kern="1200" dirty="0">
              <a:solidFill>
                <a:srgbClr val="292934"/>
              </a:solidFill>
              <a:latin typeface="Calibri"/>
              <a:cs typeface="Calibri"/>
            </a:rPr>
            <a:t> </a:t>
          </a:r>
          <a:r>
            <a:rPr lang="en-US" sz="2400" kern="1200" dirty="0" err="1">
              <a:solidFill>
                <a:srgbClr val="292934"/>
              </a:solidFill>
              <a:latin typeface="Calibri"/>
              <a:cs typeface="Calibri"/>
            </a:rPr>
            <a:t>bayi</a:t>
          </a:r>
          <a:r>
            <a:rPr lang="en-US" sz="2400" kern="1200" dirty="0">
              <a:solidFill>
                <a:srgbClr val="292934"/>
              </a:solidFill>
              <a:latin typeface="Calibri"/>
              <a:cs typeface="Calibri"/>
            </a:rPr>
            <a:t> </a:t>
          </a:r>
          <a:r>
            <a:rPr lang="en-US" sz="2400" kern="1200" dirty="0" err="1">
              <a:solidFill>
                <a:srgbClr val="292934"/>
              </a:solidFill>
              <a:latin typeface="Calibri"/>
              <a:cs typeface="Calibri"/>
            </a:rPr>
            <a:t>muda</a:t>
          </a:r>
          <a:r>
            <a:rPr lang="en-US" sz="2400" kern="1200" dirty="0">
              <a:solidFill>
                <a:srgbClr val="292934"/>
              </a:solidFill>
              <a:latin typeface="Calibri"/>
              <a:cs typeface="Calibri"/>
            </a:rPr>
            <a:t> </a:t>
          </a:r>
          <a:r>
            <a:rPr lang="en-US" sz="2400" kern="1200" dirty="0" err="1">
              <a:solidFill>
                <a:srgbClr val="292934"/>
              </a:solidFill>
              <a:latin typeface="Calibri"/>
              <a:cs typeface="Calibri"/>
            </a:rPr>
            <a:t>dan</a:t>
          </a:r>
          <a:r>
            <a:rPr lang="en-US" sz="2400" kern="1200" dirty="0">
              <a:solidFill>
                <a:srgbClr val="292934"/>
              </a:solidFill>
              <a:latin typeface="Calibri"/>
              <a:cs typeface="Calibri"/>
            </a:rPr>
            <a:t> orang yang </a:t>
          </a:r>
          <a:r>
            <a:rPr lang="en-US" sz="2400" kern="1200" dirty="0" err="1">
              <a:solidFill>
                <a:srgbClr val="292934"/>
              </a:solidFill>
              <a:latin typeface="Calibri"/>
              <a:cs typeface="Calibri"/>
            </a:rPr>
            <a:t>menderita</a:t>
          </a:r>
          <a:r>
            <a:rPr lang="en-US" sz="2400" kern="1200" dirty="0">
              <a:solidFill>
                <a:srgbClr val="292934"/>
              </a:solidFill>
              <a:latin typeface="Calibri"/>
              <a:cs typeface="Calibri"/>
            </a:rPr>
            <a:t> </a:t>
          </a:r>
          <a:r>
            <a:rPr lang="en-US" sz="2400" kern="1200" dirty="0" err="1">
              <a:solidFill>
                <a:srgbClr val="292934"/>
              </a:solidFill>
              <a:latin typeface="Calibri"/>
              <a:cs typeface="Calibri"/>
            </a:rPr>
            <a:t>defisiensi</a:t>
          </a:r>
          <a:r>
            <a:rPr lang="en-US" sz="2400" kern="1200" dirty="0">
              <a:solidFill>
                <a:srgbClr val="292934"/>
              </a:solidFill>
              <a:latin typeface="Calibri"/>
              <a:cs typeface="Calibri"/>
            </a:rPr>
            <a:t> </a:t>
          </a:r>
          <a:r>
            <a:rPr lang="en-US" sz="2400" kern="1200" dirty="0" err="1">
              <a:solidFill>
                <a:srgbClr val="292934"/>
              </a:solidFill>
              <a:latin typeface="Calibri"/>
              <a:cs typeface="Calibri"/>
            </a:rPr>
            <a:t>imun</a:t>
          </a:r>
          <a:r>
            <a:rPr lang="en-US" sz="2400" kern="1200" dirty="0">
              <a:solidFill>
                <a:srgbClr val="292934"/>
              </a:solidFill>
              <a:latin typeface="Calibri"/>
              <a:cs typeface="Calibri"/>
            </a:rPr>
            <a:t>. </a:t>
          </a:r>
        </a:p>
      </dsp:txBody>
      <dsp:txXfrm>
        <a:off x="1898028" y="3546534"/>
        <a:ext cx="6786085" cy="1612061"/>
      </dsp:txXfrm>
    </dsp:sp>
    <dsp:sp modelId="{D18EBFA8-CF09-1D43-BCD1-37D1CF79DFE2}">
      <dsp:nvSpPr>
        <dsp:cNvPr id="0" name=""/>
        <dsp:cNvSpPr/>
      </dsp:nvSpPr>
      <dsp:spPr>
        <a:xfrm>
          <a:off x="266388" y="3765039"/>
          <a:ext cx="1526458" cy="1175050"/>
        </a:xfrm>
        <a:prstGeom prst="roundRect">
          <a:avLst>
            <a:gd name="adj" fmla="val 10000"/>
          </a:avLst>
        </a:prstGeom>
        <a:solidFill>
          <a:srgbClr val="3943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51BA1-04DF-EE46-9812-3C5DD9AD43DF}">
      <dsp:nvSpPr>
        <dsp:cNvPr id="0" name=""/>
        <dsp:cNvSpPr/>
      </dsp:nvSpPr>
      <dsp:spPr>
        <a:xfrm>
          <a:off x="0" y="0"/>
          <a:ext cx="8758133" cy="243638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00FE98-1FA6-244E-BE03-1878AA89B49E}">
      <dsp:nvSpPr>
        <dsp:cNvPr id="0" name=""/>
        <dsp:cNvSpPr/>
      </dsp:nvSpPr>
      <dsp:spPr>
        <a:xfrm>
          <a:off x="263661" y="222412"/>
          <a:ext cx="2391808" cy="199156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7145BC6-A640-D84B-B832-72FAC1673089}">
      <dsp:nvSpPr>
        <dsp:cNvPr id="0" name=""/>
        <dsp:cNvSpPr/>
      </dsp:nvSpPr>
      <dsp:spPr>
        <a:xfrm rot="10800000">
          <a:off x="263661" y="2436388"/>
          <a:ext cx="2391808" cy="2977807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id-ID" sz="2400" b="0" kern="1200" dirty="0" err="1">
              <a:latin typeface="Calibri"/>
              <a:ea typeface="ＭＳ Ｐゴシック" charset="-128"/>
              <a:cs typeface="Calibri"/>
            </a:rPr>
            <a:t>Eradikasi</a:t>
          </a:r>
          <a:r>
            <a:rPr lang="en-US" altLang="id-ID" sz="2400" b="0" kern="1200" dirty="0">
              <a:latin typeface="Calibri"/>
              <a:ea typeface="ＭＳ Ｐゴシック" charset="-128"/>
              <a:cs typeface="Calibri"/>
            </a:rPr>
            <a:t> </a:t>
          </a:r>
          <a:r>
            <a:rPr lang="en-US" altLang="id-ID" sz="2400" b="0" kern="1200" dirty="0" err="1">
              <a:latin typeface="Calibri"/>
              <a:ea typeface="ＭＳ Ｐゴシック" charset="-128"/>
              <a:cs typeface="Calibri"/>
            </a:rPr>
            <a:t>penyakit</a:t>
          </a:r>
          <a:r>
            <a:rPr lang="en-US" altLang="id-ID" sz="2400" b="0" kern="1200" dirty="0">
              <a:latin typeface="Calibri"/>
              <a:ea typeface="ＭＳ Ｐゴシック" charset="-128"/>
              <a:cs typeface="Calibri"/>
            </a:rPr>
            <a:t> </a:t>
          </a:r>
          <a:r>
            <a:rPr lang="en-US" altLang="id-ID" sz="2400" b="0" kern="1200" dirty="0" err="1">
              <a:latin typeface="Calibri"/>
              <a:ea typeface="ＭＳ Ｐゴシック" charset="-128"/>
              <a:cs typeface="Calibri"/>
            </a:rPr>
            <a:t>cacar</a:t>
          </a:r>
          <a:r>
            <a:rPr lang="en-US" altLang="id-ID" sz="2400" b="0" kern="1200" dirty="0">
              <a:latin typeface="Calibri"/>
              <a:ea typeface="ＭＳ Ｐゴシック" charset="-128"/>
              <a:cs typeface="Calibri"/>
            </a:rPr>
            <a:t> (</a:t>
          </a:r>
          <a:r>
            <a:rPr lang="en-US" altLang="id-ID" sz="2400" b="0" kern="1200" dirty="0" err="1">
              <a:latin typeface="Calibri"/>
              <a:ea typeface="ＭＳ Ｐゴシック" charset="-128"/>
              <a:cs typeface="Calibri"/>
            </a:rPr>
            <a:t>variola</a:t>
          </a:r>
          <a:r>
            <a:rPr lang="en-US" altLang="id-ID" sz="2400" b="0" kern="1200" dirty="0">
              <a:latin typeface="Calibri"/>
              <a:ea typeface="ＭＳ Ｐゴシック" charset="-128"/>
              <a:cs typeface="Calibri"/>
            </a:rPr>
            <a:t>) </a:t>
          </a:r>
          <a:r>
            <a:rPr lang="en-US" altLang="id-ID" sz="2400" b="0" kern="1200" dirty="0" err="1">
              <a:latin typeface="Calibri"/>
              <a:ea typeface="ＭＳ Ｐゴシック" charset="-128"/>
              <a:cs typeface="Calibri"/>
            </a:rPr>
            <a:t>pada</a:t>
          </a:r>
          <a:r>
            <a:rPr lang="en-US" altLang="id-ID" sz="2400" b="0" kern="1200" dirty="0">
              <a:latin typeface="Calibri"/>
              <a:ea typeface="ＭＳ Ｐゴシック" charset="-128"/>
              <a:cs typeface="Calibri"/>
            </a:rPr>
            <a:t> </a:t>
          </a:r>
          <a:r>
            <a:rPr lang="en-US" altLang="id-ID" sz="2400" b="0" kern="1200" dirty="0" err="1">
              <a:latin typeface="Calibri"/>
              <a:ea typeface="ＭＳ Ｐゴシック" charset="-128"/>
              <a:cs typeface="Calibri"/>
            </a:rPr>
            <a:t>tahun</a:t>
          </a:r>
          <a:r>
            <a:rPr lang="en-US" altLang="id-ID" sz="2400" b="0" kern="1200" dirty="0">
              <a:latin typeface="Calibri"/>
              <a:ea typeface="ＭＳ Ｐゴシック" charset="-128"/>
              <a:cs typeface="Calibri"/>
            </a:rPr>
            <a:t> 1980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id-ID" sz="2400" b="0" kern="1200" dirty="0">
              <a:latin typeface="Calibri"/>
              <a:ea typeface="ＭＳ Ｐゴシック" charset="-128"/>
              <a:cs typeface="Calibri"/>
              <a:sym typeface="Wingdings" charset="2"/>
            </a:rPr>
            <a:t> </a:t>
          </a:r>
          <a:r>
            <a:rPr lang="en-US" altLang="id-ID" sz="2400" b="0" kern="1200" dirty="0" err="1">
              <a:latin typeface="Calibri"/>
              <a:ea typeface="ＭＳ Ｐゴシック" charset="-128"/>
              <a:cs typeface="Calibri"/>
              <a:sym typeface="Wingdings" charset="2"/>
            </a:rPr>
            <a:t>Imunisasi</a:t>
          </a:r>
          <a:r>
            <a:rPr lang="en-US" altLang="id-ID" sz="2400" b="0" kern="1200" dirty="0">
              <a:latin typeface="Calibri"/>
              <a:ea typeface="ＭＳ Ｐゴシック" charset="-128"/>
              <a:cs typeface="Calibri"/>
              <a:sym typeface="Wingdings" charset="2"/>
            </a:rPr>
            <a:t> </a:t>
          </a:r>
          <a:r>
            <a:rPr lang="en-US" altLang="id-ID" sz="2400" b="0" kern="1200" dirty="0" err="1">
              <a:latin typeface="Calibri"/>
              <a:ea typeface="ＭＳ Ｐゴシック" charset="-128"/>
              <a:cs typeface="Calibri"/>
              <a:sym typeface="Wingdings" charset="2"/>
            </a:rPr>
            <a:t>cacar</a:t>
          </a:r>
          <a:r>
            <a:rPr lang="en-US" altLang="id-ID" sz="2400" b="0" kern="1200" dirty="0">
              <a:latin typeface="Calibri"/>
              <a:ea typeface="ＭＳ Ｐゴシック" charset="-128"/>
              <a:cs typeface="Calibri"/>
              <a:sym typeface="Wingdings" charset="2"/>
            </a:rPr>
            <a:t> di stop</a:t>
          </a:r>
          <a:endParaRPr lang="en-US" sz="2400" b="0" kern="1200" dirty="0">
            <a:latin typeface="Calibri"/>
            <a:cs typeface="Calibri"/>
          </a:endParaRPr>
        </a:p>
      </dsp:txBody>
      <dsp:txXfrm rot="10800000">
        <a:off x="337217" y="2436388"/>
        <a:ext cx="2244696" cy="2904251"/>
      </dsp:txXfrm>
    </dsp:sp>
    <dsp:sp modelId="{CEE3EDB7-7AC4-4948-B598-AC947E370E75}">
      <dsp:nvSpPr>
        <dsp:cNvPr id="0" name=""/>
        <dsp:cNvSpPr/>
      </dsp:nvSpPr>
      <dsp:spPr>
        <a:xfrm>
          <a:off x="2894650" y="222412"/>
          <a:ext cx="2899589" cy="199156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254FA27-AD46-C643-82A4-EE0B67E73251}">
      <dsp:nvSpPr>
        <dsp:cNvPr id="0" name=""/>
        <dsp:cNvSpPr/>
      </dsp:nvSpPr>
      <dsp:spPr>
        <a:xfrm rot="10800000">
          <a:off x="3031138" y="2436388"/>
          <a:ext cx="2626612" cy="2977807"/>
        </a:xfrm>
        <a:prstGeom prst="round2SameRect">
          <a:avLst>
            <a:gd name="adj1" fmla="val 10500"/>
            <a:gd name="adj2" fmla="val 0"/>
          </a:avLst>
        </a:prstGeom>
        <a:solidFill>
          <a:srgbClr val="4C5A6A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id-ID" sz="2400" kern="1200" dirty="0" err="1">
              <a:latin typeface="Calibri"/>
              <a:ea typeface="ＭＳ Ｐゴシック" charset="-128"/>
              <a:cs typeface="Calibri"/>
            </a:rPr>
            <a:t>Kasus</a:t>
          </a:r>
          <a:r>
            <a:rPr lang="en-US" altLang="id-ID" sz="2400" kern="1200" dirty="0">
              <a:latin typeface="Calibri"/>
              <a:ea typeface="ＭＳ Ｐゴシック" charset="-128"/>
              <a:cs typeface="Calibri"/>
            </a:rPr>
            <a:t> polio </a:t>
          </a:r>
          <a:r>
            <a:rPr lang="en-US" altLang="id-ID" sz="2400" kern="1200" dirty="0" err="1">
              <a:latin typeface="Calibri"/>
              <a:ea typeface="ＭＳ Ｐゴシック" charset="-128"/>
              <a:cs typeface="Calibri"/>
            </a:rPr>
            <a:t>tidak</a:t>
          </a:r>
          <a:r>
            <a:rPr lang="en-US" altLang="id-ID" sz="2400" kern="1200" dirty="0">
              <a:latin typeface="Calibri"/>
              <a:ea typeface="ＭＳ Ｐゴシック" charset="-128"/>
              <a:cs typeface="Calibri"/>
            </a:rPr>
            <a:t> </a:t>
          </a:r>
          <a:r>
            <a:rPr lang="en-US" altLang="id-ID" sz="2400" kern="1200" dirty="0" err="1">
              <a:latin typeface="Calibri"/>
              <a:ea typeface="ＭＳ Ｐゴシック" charset="-128"/>
              <a:cs typeface="Calibri"/>
            </a:rPr>
            <a:t>ditemukan</a:t>
          </a:r>
          <a:r>
            <a:rPr lang="en-US" altLang="id-ID" sz="2400" kern="1200" dirty="0">
              <a:latin typeface="Calibri"/>
              <a:ea typeface="ＭＳ Ｐゴシック" charset="-128"/>
              <a:cs typeface="Calibri"/>
            </a:rPr>
            <a:t> </a:t>
          </a:r>
          <a:r>
            <a:rPr lang="en-US" altLang="id-ID" sz="2400" kern="1200" dirty="0" err="1">
              <a:latin typeface="Calibri"/>
              <a:ea typeface="ＭＳ Ｐゴシック" charset="-128"/>
              <a:cs typeface="Calibri"/>
            </a:rPr>
            <a:t>sejak</a:t>
          </a:r>
          <a:r>
            <a:rPr lang="en-US" altLang="id-ID" sz="2400" kern="1200" dirty="0">
              <a:latin typeface="Calibri"/>
              <a:ea typeface="ＭＳ Ｐゴシック" charset="-128"/>
              <a:cs typeface="Calibri"/>
            </a:rPr>
            <a:t> </a:t>
          </a:r>
          <a:r>
            <a:rPr lang="en-US" altLang="id-ID" sz="2400" kern="1200" dirty="0" err="1">
              <a:latin typeface="Calibri"/>
              <a:ea typeface="ＭＳ Ｐゴシック" charset="-128"/>
              <a:cs typeface="Calibri"/>
            </a:rPr>
            <a:t>tahun</a:t>
          </a:r>
          <a:r>
            <a:rPr lang="en-US" altLang="id-ID" sz="2400" kern="1200" dirty="0">
              <a:latin typeface="Calibri"/>
              <a:ea typeface="ＭＳ Ｐゴシック" charset="-128"/>
              <a:cs typeface="Calibri"/>
            </a:rPr>
            <a:t> 2006</a:t>
          </a:r>
          <a:r>
            <a:rPr lang="id-ID" altLang="id-ID" sz="2400" kern="1200" dirty="0">
              <a:latin typeface="Calibri"/>
              <a:ea typeface="ＭＳ Ｐゴシック" charset="-128"/>
              <a:cs typeface="Calibri"/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id-ID" sz="1100" kern="1200" dirty="0">
            <a:latin typeface="Calibri"/>
            <a:ea typeface="ＭＳ Ｐゴシック" charset="-128"/>
            <a:cs typeface="Calibri"/>
            <a:sym typeface="Wingdings" charset="2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id-ID" sz="2400" kern="1200" dirty="0">
              <a:latin typeface="Calibri"/>
              <a:ea typeface="ＭＳ Ｐゴシック" charset="-128"/>
              <a:cs typeface="Calibri"/>
              <a:sym typeface="Wingdings" charset="2"/>
            </a:rPr>
            <a:t> </a:t>
          </a:r>
          <a:r>
            <a:rPr lang="en-US" altLang="id-ID" sz="2400" b="0" kern="1200" dirty="0" err="1">
              <a:latin typeface="Calibri"/>
              <a:ea typeface="ＭＳ Ｐゴシック" charset="-128"/>
              <a:cs typeface="Calibri"/>
            </a:rPr>
            <a:t>Sertifikasi</a:t>
          </a:r>
          <a:r>
            <a:rPr lang="en-US" altLang="id-ID" sz="2400" b="0" kern="1200" dirty="0">
              <a:latin typeface="Calibri"/>
              <a:ea typeface="ＭＳ Ｐゴシック" charset="-128"/>
              <a:cs typeface="Calibri"/>
            </a:rPr>
            <a:t> </a:t>
          </a:r>
          <a:r>
            <a:rPr lang="en-US" altLang="id-ID" sz="2400" b="0" kern="1200" dirty="0" err="1">
              <a:latin typeface="Calibri"/>
              <a:ea typeface="ＭＳ Ｐゴシック" charset="-128"/>
              <a:cs typeface="Calibri"/>
            </a:rPr>
            <a:t>Bebas</a:t>
          </a:r>
          <a:r>
            <a:rPr lang="en-US" altLang="id-ID" sz="2400" b="0" kern="1200" dirty="0">
              <a:latin typeface="Calibri"/>
              <a:ea typeface="ＭＳ Ｐゴシック" charset="-128"/>
              <a:cs typeface="Calibri"/>
            </a:rPr>
            <a:t> Polio </a:t>
          </a:r>
          <a:r>
            <a:rPr lang="en-US" altLang="id-ID" sz="2400" b="0" kern="1200" dirty="0" err="1">
              <a:latin typeface="Calibri"/>
              <a:ea typeface="ＭＳ Ｐゴシック" charset="-128"/>
              <a:cs typeface="Calibri"/>
            </a:rPr>
            <a:t>pada</a:t>
          </a:r>
          <a:r>
            <a:rPr lang="id-ID" altLang="id-ID" sz="2400" b="0" kern="1200" dirty="0">
              <a:latin typeface="Calibri"/>
              <a:ea typeface="ＭＳ Ｐゴシック" charset="-128"/>
              <a:cs typeface="Calibri"/>
            </a:rPr>
            <a:t>                  </a:t>
          </a:r>
          <a:r>
            <a:rPr lang="id-ID" altLang="id-ID" sz="2400" kern="1200" dirty="0">
              <a:latin typeface="Calibri"/>
              <a:ea typeface="ＭＳ Ｐゴシック" charset="-128"/>
              <a:cs typeface="Calibri"/>
            </a:rPr>
            <a:t>27 Maret 2014</a:t>
          </a:r>
          <a:endParaRPr lang="en-US" sz="2400" kern="1200" dirty="0">
            <a:latin typeface="Calibri"/>
            <a:cs typeface="Calibri"/>
          </a:endParaRPr>
        </a:p>
      </dsp:txBody>
      <dsp:txXfrm rot="10800000">
        <a:off x="3111915" y="2436388"/>
        <a:ext cx="2465058" cy="2897030"/>
      </dsp:txXfrm>
    </dsp:sp>
    <dsp:sp modelId="{64BE5DA9-FB53-DA44-B939-DF0A4BD1C64F}">
      <dsp:nvSpPr>
        <dsp:cNvPr id="0" name=""/>
        <dsp:cNvSpPr/>
      </dsp:nvSpPr>
      <dsp:spPr>
        <a:xfrm>
          <a:off x="6068042" y="156760"/>
          <a:ext cx="2391808" cy="21228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F6597F-DAE9-C640-A328-B197D355BE65}">
      <dsp:nvSpPr>
        <dsp:cNvPr id="0" name=""/>
        <dsp:cNvSpPr/>
      </dsp:nvSpPr>
      <dsp:spPr>
        <a:xfrm rot="10800000">
          <a:off x="5997591" y="2436388"/>
          <a:ext cx="2461051" cy="2977807"/>
        </a:xfrm>
        <a:prstGeom prst="round2SameRect">
          <a:avLst>
            <a:gd name="adj1" fmla="val 10500"/>
            <a:gd name="adj2" fmla="val 0"/>
          </a:avLst>
        </a:prstGeom>
        <a:solidFill>
          <a:srgbClr val="4C5A6A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id-ID" sz="2400" b="0" kern="1200" dirty="0" err="1">
              <a:latin typeface="Calibri"/>
              <a:ea typeface="ＭＳ Ｐゴシック" charset="-128"/>
              <a:cs typeface="Calibri"/>
            </a:rPr>
            <a:t>Eliminasi</a:t>
          </a:r>
          <a:r>
            <a:rPr lang="en-US" altLang="id-ID" sz="2400" b="0" kern="1200" dirty="0">
              <a:latin typeface="Calibri"/>
              <a:ea typeface="ＭＳ Ｐゴシック" charset="-128"/>
              <a:cs typeface="Calibri"/>
            </a:rPr>
            <a:t> Maternal Neonatal Tetanus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altLang="id-ID" sz="2400" b="0" kern="1200" dirty="0">
            <a:latin typeface="Calibri"/>
            <a:ea typeface="ＭＳ Ｐゴシック" charset="-128"/>
            <a:cs typeface="Calibri"/>
            <a:sym typeface="Wingdings" charset="2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altLang="id-ID" sz="2400" b="0" kern="1200" dirty="0">
              <a:latin typeface="Calibri"/>
              <a:ea typeface="ＭＳ Ｐゴシック" charset="-128"/>
              <a:cs typeface="Calibri"/>
              <a:sym typeface="Wingdings" charset="2"/>
            </a:rPr>
            <a:t> Mei 2016</a:t>
          </a:r>
          <a:endParaRPr lang="en-US" sz="2400" b="0" kern="1200" dirty="0">
            <a:latin typeface="Calibri"/>
            <a:cs typeface="Calibri"/>
          </a:endParaRPr>
        </a:p>
      </dsp:txBody>
      <dsp:txXfrm rot="10800000">
        <a:off x="6073277" y="2436388"/>
        <a:ext cx="2309679" cy="29021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5AF88-626B-C44C-AC3A-C065119F1577}">
      <dsp:nvSpPr>
        <dsp:cNvPr id="0" name=""/>
        <dsp:cNvSpPr/>
      </dsp:nvSpPr>
      <dsp:spPr>
        <a:xfrm>
          <a:off x="358601" y="430"/>
          <a:ext cx="7353304" cy="1934004"/>
        </a:xfrm>
        <a:prstGeom prst="roundRect">
          <a:avLst>
            <a:gd name="adj" fmla="val 10000"/>
          </a:avLst>
        </a:prstGeom>
        <a:solidFill>
          <a:srgbClr val="6B7D72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"/>
              <a:cs typeface="Calibri"/>
            </a:rPr>
            <a:t>Herd Immunity </a:t>
          </a:r>
          <a:r>
            <a:rPr lang="en-US" sz="2800" kern="1200" dirty="0" err="1">
              <a:latin typeface="Calibri"/>
              <a:cs typeface="Calibri"/>
            </a:rPr>
            <a:t>atau</a:t>
          </a:r>
          <a:r>
            <a:rPr lang="en-US" sz="2800" kern="1200" dirty="0">
              <a:latin typeface="Calibri"/>
              <a:cs typeface="Calibri"/>
            </a:rPr>
            <a:t> </a:t>
          </a:r>
          <a:r>
            <a:rPr lang="en-US" sz="2800" kern="1200" dirty="0" err="1">
              <a:latin typeface="Calibri"/>
              <a:cs typeface="Calibri"/>
            </a:rPr>
            <a:t>kekebalan</a:t>
          </a:r>
          <a:r>
            <a:rPr lang="en-US" sz="2800" kern="1200" dirty="0">
              <a:latin typeface="Calibri"/>
              <a:cs typeface="Calibri"/>
            </a:rPr>
            <a:t> </a:t>
          </a:r>
          <a:r>
            <a:rPr lang="en-US" sz="2800" kern="1200" dirty="0" err="1">
              <a:latin typeface="Calibri"/>
              <a:cs typeface="Calibri"/>
            </a:rPr>
            <a:t>komunitas</a:t>
          </a:r>
          <a:r>
            <a:rPr lang="en-US" sz="2800" kern="1200" dirty="0">
              <a:latin typeface="Calibri"/>
              <a:cs typeface="Calibri"/>
            </a:rPr>
            <a:t>,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Calibri"/>
              <a:cs typeface="Calibri"/>
            </a:rPr>
            <a:t>jika</a:t>
          </a:r>
          <a:r>
            <a:rPr lang="en-US" sz="2400" kern="1200" dirty="0">
              <a:latin typeface="Calibri"/>
              <a:cs typeface="Calibri"/>
            </a:rPr>
            <a:t> </a:t>
          </a:r>
          <a:r>
            <a:rPr lang="en-US" sz="2400" kern="1200" dirty="0" err="1">
              <a:latin typeface="Calibri"/>
              <a:cs typeface="Calibri"/>
            </a:rPr>
            <a:t>sebagian</a:t>
          </a:r>
          <a:r>
            <a:rPr lang="en-US" sz="2400" kern="1200" dirty="0">
              <a:latin typeface="Calibri"/>
              <a:cs typeface="Calibri"/>
            </a:rPr>
            <a:t> </a:t>
          </a:r>
          <a:r>
            <a:rPr lang="en-US" sz="2400" kern="1200" dirty="0" err="1">
              <a:latin typeface="Calibri"/>
              <a:cs typeface="Calibri"/>
            </a:rPr>
            <a:t>besar</a:t>
          </a:r>
          <a:r>
            <a:rPr lang="en-US" sz="2400" kern="1200" dirty="0">
              <a:latin typeface="Calibri"/>
              <a:cs typeface="Calibri"/>
            </a:rPr>
            <a:t> </a:t>
          </a:r>
          <a:r>
            <a:rPr lang="en-US" sz="2400" kern="1200" dirty="0" err="1">
              <a:latin typeface="Calibri"/>
              <a:cs typeface="Calibri"/>
            </a:rPr>
            <a:t>komunitas</a:t>
          </a:r>
          <a:r>
            <a:rPr lang="en-US" sz="2400" kern="1200" dirty="0">
              <a:latin typeface="Calibri"/>
              <a:cs typeface="Calibri"/>
            </a:rPr>
            <a:t> (≥ 80%) </a:t>
          </a:r>
          <a:r>
            <a:rPr lang="en-US" sz="2400" kern="1200" dirty="0" err="1">
              <a:latin typeface="Calibri"/>
              <a:cs typeface="Calibri"/>
            </a:rPr>
            <a:t>telah</a:t>
          </a:r>
          <a:r>
            <a:rPr lang="en-US" sz="2400" kern="1200" dirty="0">
              <a:latin typeface="Calibri"/>
              <a:cs typeface="Calibri"/>
            </a:rPr>
            <a:t> </a:t>
          </a:r>
          <a:r>
            <a:rPr lang="en-US" sz="2400" kern="1200" dirty="0" err="1">
              <a:latin typeface="Calibri"/>
              <a:cs typeface="Calibri"/>
            </a:rPr>
            <a:t>kebal</a:t>
          </a:r>
          <a:r>
            <a:rPr lang="en-US" sz="2400" kern="1200" dirty="0">
              <a:latin typeface="Calibri"/>
              <a:cs typeface="Calibri"/>
            </a:rPr>
            <a:t>, </a:t>
          </a:r>
          <a:r>
            <a:rPr lang="en-US" sz="2400" kern="1200" dirty="0" err="1">
              <a:latin typeface="Calibri"/>
              <a:cs typeface="Calibri"/>
            </a:rPr>
            <a:t>maka</a:t>
          </a:r>
          <a:r>
            <a:rPr lang="en-US" sz="2400" kern="1200" dirty="0">
              <a:latin typeface="Calibri"/>
              <a:cs typeface="Calibri"/>
            </a:rPr>
            <a:t> </a:t>
          </a:r>
          <a:r>
            <a:rPr lang="en-US" sz="2400" kern="1200" dirty="0" err="1">
              <a:latin typeface="Calibri"/>
              <a:cs typeface="Calibri"/>
            </a:rPr>
            <a:t>sebagian</a:t>
          </a:r>
          <a:r>
            <a:rPr lang="en-US" sz="2400" kern="1200" dirty="0">
              <a:latin typeface="Calibri"/>
              <a:cs typeface="Calibri"/>
            </a:rPr>
            <a:t> </a:t>
          </a:r>
          <a:r>
            <a:rPr lang="en-US" sz="2400" kern="1200" dirty="0" err="1">
              <a:latin typeface="Calibri"/>
              <a:cs typeface="Calibri"/>
            </a:rPr>
            <a:t>kecil</a:t>
          </a:r>
          <a:r>
            <a:rPr lang="en-US" sz="2400" kern="1200" dirty="0">
              <a:latin typeface="Calibri"/>
              <a:cs typeface="Calibri"/>
            </a:rPr>
            <a:t> (20%) yang </a:t>
          </a:r>
          <a:r>
            <a:rPr lang="en-US" sz="2400" kern="1200" dirty="0" err="1">
              <a:latin typeface="Calibri"/>
              <a:cs typeface="Calibri"/>
            </a:rPr>
            <a:t>belum</a:t>
          </a:r>
          <a:r>
            <a:rPr lang="en-US" sz="2400" kern="1200" dirty="0">
              <a:latin typeface="Calibri"/>
              <a:cs typeface="Calibri"/>
            </a:rPr>
            <a:t> </a:t>
          </a:r>
          <a:r>
            <a:rPr lang="en-US" sz="2400" kern="1200" dirty="0" err="1">
              <a:latin typeface="Calibri"/>
              <a:cs typeface="Calibri"/>
            </a:rPr>
            <a:t>punya</a:t>
          </a:r>
          <a:r>
            <a:rPr lang="en-US" sz="2400" kern="1200" dirty="0">
              <a:latin typeface="Calibri"/>
              <a:cs typeface="Calibri"/>
            </a:rPr>
            <a:t> </a:t>
          </a:r>
          <a:r>
            <a:rPr lang="en-US" sz="2400" kern="1200" dirty="0" err="1">
              <a:latin typeface="Calibri"/>
              <a:cs typeface="Calibri"/>
            </a:rPr>
            <a:t>kekebalan</a:t>
          </a:r>
          <a:r>
            <a:rPr lang="en-US" sz="2400" kern="1200" dirty="0">
              <a:latin typeface="Calibri"/>
              <a:cs typeface="Calibri"/>
            </a:rPr>
            <a:t> </a:t>
          </a:r>
          <a:r>
            <a:rPr lang="en-US" sz="2400" kern="1200" dirty="0" err="1">
              <a:latin typeface="Calibri"/>
              <a:cs typeface="Calibri"/>
            </a:rPr>
            <a:t>ikut</a:t>
          </a:r>
          <a:r>
            <a:rPr lang="en-US" sz="2400" kern="1200" dirty="0">
              <a:latin typeface="Calibri"/>
              <a:cs typeface="Calibri"/>
            </a:rPr>
            <a:t> </a:t>
          </a:r>
          <a:r>
            <a:rPr lang="en-US" sz="2400" kern="1200" dirty="0" err="1">
              <a:latin typeface="Calibri"/>
              <a:cs typeface="Calibri"/>
            </a:rPr>
            <a:t>terlindung</a:t>
          </a:r>
          <a:endParaRPr lang="en-US" sz="2400" kern="1200" dirty="0"/>
        </a:p>
      </dsp:txBody>
      <dsp:txXfrm>
        <a:off x="415246" y="57075"/>
        <a:ext cx="7240014" cy="1820714"/>
      </dsp:txXfrm>
    </dsp:sp>
    <dsp:sp modelId="{7EF6FE8E-8CA0-4848-B5EA-FE5480EE60A7}">
      <dsp:nvSpPr>
        <dsp:cNvPr id="0" name=""/>
        <dsp:cNvSpPr/>
      </dsp:nvSpPr>
      <dsp:spPr>
        <a:xfrm>
          <a:off x="358601" y="2101062"/>
          <a:ext cx="925710" cy="925710"/>
        </a:xfrm>
        <a:prstGeom prst="roundRect">
          <a:avLst>
            <a:gd name="adj" fmla="val 1667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6590EF-6EAD-404B-8135-A35BF496EEC4}">
      <dsp:nvSpPr>
        <dsp:cNvPr id="0" name=""/>
        <dsp:cNvSpPr/>
      </dsp:nvSpPr>
      <dsp:spPr>
        <a:xfrm>
          <a:off x="1339855" y="2101062"/>
          <a:ext cx="6372051" cy="925710"/>
        </a:xfrm>
        <a:prstGeom prst="roundRect">
          <a:avLst>
            <a:gd name="adj" fmla="val 16670"/>
          </a:avLst>
        </a:prstGeom>
        <a:solidFill>
          <a:srgbClr val="6B7D72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Alami</a:t>
          </a:r>
          <a:r>
            <a:rPr lang="en-US" sz="2400" kern="1200" dirty="0"/>
            <a:t>: </a:t>
          </a:r>
          <a:r>
            <a:rPr lang="en-US" sz="2400" kern="1200" dirty="0" err="1">
              <a:latin typeface="Calibri"/>
              <a:cs typeface="Calibri"/>
            </a:rPr>
            <a:t>Penyebaran</a:t>
          </a:r>
          <a:r>
            <a:rPr lang="en-US" sz="2400" kern="1200" dirty="0">
              <a:latin typeface="Calibri"/>
              <a:cs typeface="Calibri"/>
            </a:rPr>
            <a:t> </a:t>
          </a:r>
          <a:r>
            <a:rPr lang="en-US" sz="2400" kern="1200" dirty="0" err="1">
              <a:latin typeface="Calibri"/>
              <a:cs typeface="Calibri"/>
            </a:rPr>
            <a:t>penyakit</a:t>
          </a:r>
          <a:endParaRPr lang="en-US" sz="2400" kern="1200" dirty="0">
            <a:latin typeface="Calibri"/>
            <a:cs typeface="Calibri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/>
              <a:cs typeface="Calibri"/>
            </a:rPr>
            <a:t>Hepatitis A </a:t>
          </a:r>
          <a:r>
            <a:rPr lang="en-US" sz="2400" kern="1200" dirty="0" err="1">
              <a:latin typeface="Calibri"/>
              <a:cs typeface="Calibri"/>
            </a:rPr>
            <a:t>sebelum</a:t>
          </a:r>
          <a:r>
            <a:rPr lang="en-US" sz="2400" kern="1200" dirty="0">
              <a:latin typeface="Calibri"/>
              <a:cs typeface="Calibri"/>
            </a:rPr>
            <a:t> </a:t>
          </a:r>
          <a:r>
            <a:rPr lang="en-US" sz="2400" kern="1200" dirty="0" err="1">
              <a:latin typeface="Calibri"/>
              <a:cs typeface="Calibri"/>
            </a:rPr>
            <a:t>ada</a:t>
          </a:r>
          <a:r>
            <a:rPr lang="en-US" sz="2400" kern="1200" dirty="0">
              <a:latin typeface="Calibri"/>
              <a:cs typeface="Calibri"/>
            </a:rPr>
            <a:t> </a:t>
          </a:r>
          <a:r>
            <a:rPr lang="en-US" sz="2400" kern="1200" dirty="0" err="1">
              <a:latin typeface="Calibri"/>
              <a:cs typeface="Calibri"/>
            </a:rPr>
            <a:t>vaksinnya</a:t>
          </a:r>
          <a:endParaRPr lang="en-US" sz="2400" kern="1200" dirty="0"/>
        </a:p>
      </dsp:txBody>
      <dsp:txXfrm>
        <a:off x="1385053" y="2146260"/>
        <a:ext cx="6281655" cy="835314"/>
      </dsp:txXfrm>
    </dsp:sp>
    <dsp:sp modelId="{AC178C29-742D-254F-9060-B4684AEEB38E}">
      <dsp:nvSpPr>
        <dsp:cNvPr id="0" name=""/>
        <dsp:cNvSpPr/>
      </dsp:nvSpPr>
      <dsp:spPr>
        <a:xfrm>
          <a:off x="358601" y="3137858"/>
          <a:ext cx="925710" cy="925710"/>
        </a:xfrm>
        <a:prstGeom prst="roundRect">
          <a:avLst>
            <a:gd name="adj" fmla="val 16670"/>
          </a:avLst>
        </a:prstGeom>
        <a:solidFill>
          <a:srgbClr val="6B7D72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D142B6-A313-274F-A24B-024C7BAFA8AF}">
      <dsp:nvSpPr>
        <dsp:cNvPr id="0" name=""/>
        <dsp:cNvSpPr/>
      </dsp:nvSpPr>
      <dsp:spPr>
        <a:xfrm>
          <a:off x="1339855" y="3137858"/>
          <a:ext cx="6372051" cy="925710"/>
        </a:xfrm>
        <a:prstGeom prst="roundRect">
          <a:avLst>
            <a:gd name="adj" fmla="val 16670"/>
          </a:avLst>
        </a:prstGeom>
        <a:solidFill>
          <a:srgbClr val="6B7D72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Calibri"/>
              <a:cs typeface="Calibri"/>
            </a:rPr>
            <a:t>Vaksinasi</a:t>
          </a:r>
          <a:r>
            <a:rPr lang="en-US" sz="2400" kern="1200" dirty="0">
              <a:latin typeface="Calibri"/>
              <a:cs typeface="Calibri"/>
            </a:rPr>
            <a:t>: </a:t>
          </a:r>
          <a:r>
            <a:rPr lang="en-US" sz="2400" kern="1200" dirty="0" err="1">
              <a:latin typeface="Calibri"/>
              <a:cs typeface="Calibri"/>
            </a:rPr>
            <a:t>variola</a:t>
          </a:r>
          <a:r>
            <a:rPr lang="en-US" sz="2400" kern="1200" dirty="0">
              <a:latin typeface="Calibri"/>
              <a:cs typeface="Calibri"/>
            </a:rPr>
            <a:t>, polio, tetanus </a:t>
          </a:r>
          <a:r>
            <a:rPr lang="en-US" sz="2400" kern="1200" dirty="0" err="1">
              <a:latin typeface="Calibri"/>
              <a:cs typeface="Calibri"/>
            </a:rPr>
            <a:t>neonatorum</a:t>
          </a:r>
          <a:endParaRPr lang="en-US" sz="2400" kern="1200" dirty="0">
            <a:latin typeface="Calibri"/>
            <a:cs typeface="Calibri"/>
          </a:endParaRPr>
        </a:p>
      </dsp:txBody>
      <dsp:txXfrm>
        <a:off x="1385053" y="3183056"/>
        <a:ext cx="6281655" cy="835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3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B2DB3718-8401-4E5B-8B34-1EEAD64F660A}" type="datetimeFigureOut">
              <a:rPr lang="en-ID" smtClean="0"/>
              <a:t>01/12/2020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84F55D15-3629-4536-AB2A-9DC6374A9C8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53971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D87B-312F-4EA2-8803-1164495443CA}" type="datetime1">
              <a:rPr lang="en-ID" smtClean="0"/>
              <a:t>01/12/2020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771A-4F88-4799-9AEB-C4D3F40AB9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76961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6AA9-8344-4C7C-8218-45722D3DB7FB}" type="datetime1">
              <a:rPr lang="en-ID" smtClean="0"/>
              <a:t>01/12/2020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771A-4F88-4799-9AEB-C4D3F40AB9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3893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02F9-0336-4471-ABA7-37C489558538}" type="datetime1">
              <a:rPr lang="en-ID" smtClean="0"/>
              <a:t>01/12/2020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771A-4F88-4799-9AEB-C4D3F40AB982}" type="slidenum">
              <a:rPr lang="en-ID" smtClean="0"/>
              <a:t>‹#›</a:t>
            </a:fld>
            <a:endParaRPr lang="en-ID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2968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5517-947C-4702-8899-D9757F60E16A}" type="datetime1">
              <a:rPr lang="en-ID" smtClean="0"/>
              <a:t>01/12/2020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771A-4F88-4799-9AEB-C4D3F40AB9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2430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AB21-8B4C-4EA5-BDD1-FE4342824F98}" type="datetime1">
              <a:rPr lang="en-ID" smtClean="0"/>
              <a:t>01/12/2020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771A-4F88-4799-9AEB-C4D3F40AB982}" type="slidenum">
              <a:rPr lang="en-ID" smtClean="0"/>
              <a:t>‹#›</a:t>
            </a:fld>
            <a:endParaRPr lang="en-ID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7546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9817-9EC8-4E5E-90EC-D1493476805D}" type="datetime1">
              <a:rPr lang="en-ID" smtClean="0"/>
              <a:t>01/12/2020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771A-4F88-4799-9AEB-C4D3F40AB9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38415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61A4-DCE3-421E-8EDE-049CD47B4A24}" type="datetime1">
              <a:rPr lang="en-ID" smtClean="0"/>
              <a:t>01/12/2020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771A-4F88-4799-9AEB-C4D3F40AB9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91932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89A7-2945-41E1-8DEF-22F012457E47}" type="datetime1">
              <a:rPr lang="en-ID" smtClean="0"/>
              <a:t>01/12/2020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771A-4F88-4799-9AEB-C4D3F40AB9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7572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733F-2612-40BC-B304-BDBB16C9E09F}" type="datetime1">
              <a:rPr lang="en-ID" smtClean="0"/>
              <a:t>01/12/2020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771A-4F88-4799-9AEB-C4D3F40AB9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88144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8740-C953-4A92-A2D9-3AF3BC235E20}" type="datetime1">
              <a:rPr lang="en-ID" smtClean="0"/>
              <a:t>01/12/2020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771A-4F88-4799-9AEB-C4D3F40AB9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27319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34F1-C2A7-40C6-BB72-C0E7388CCA57}" type="datetime1">
              <a:rPr lang="en-ID" smtClean="0"/>
              <a:t>01/12/2020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771A-4F88-4799-9AEB-C4D3F40AB9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0919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5E86-F0B5-487F-A40E-631DAF62897B}" type="datetime1">
              <a:rPr lang="en-ID" smtClean="0"/>
              <a:t>01/12/2020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771A-4F88-4799-9AEB-C4D3F40AB9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32188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2E97-C938-4DD2-8487-99AD6A66107F}" type="datetime1">
              <a:rPr lang="en-ID" smtClean="0"/>
              <a:t>01/12/2020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771A-4F88-4799-9AEB-C4D3F40AB9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0819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823E-4FF4-498D-8DAB-40B0513E56AA}" type="datetime1">
              <a:rPr lang="en-ID" smtClean="0"/>
              <a:t>01/12/2020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771A-4F88-4799-9AEB-C4D3F40AB9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62782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FCC7-D131-46CA-99C0-3A41CAAB2040}" type="datetime1">
              <a:rPr lang="en-ID" smtClean="0"/>
              <a:t>01/12/2020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771A-4F88-4799-9AEB-C4D3F40AB9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4337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37A6-3976-4383-AC85-0E933EA18545}" type="datetime1">
              <a:rPr lang="en-ID" smtClean="0"/>
              <a:t>01/12/2020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771A-4F88-4799-9AEB-C4D3F40AB9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21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D3DE6-EFA5-4A26-819A-3A99FC449A62}" type="datetime1">
              <a:rPr lang="en-ID" smtClean="0"/>
              <a:t>01/12/2020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215771A-4F88-4799-9AEB-C4D3F40AB9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8431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6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6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6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 /><Relationship Id="rId2" Type="http://schemas.openxmlformats.org/officeDocument/2006/relationships/diagramData" Target="../diagrams/data5.xml" /><Relationship Id="rId1" Type="http://schemas.openxmlformats.org/officeDocument/2006/relationships/slideLayout" Target="../slideLayouts/slideLayout6.xml" /><Relationship Id="rId6" Type="http://schemas.microsoft.com/office/2007/relationships/diagramDrawing" Target="../diagrams/drawing5.xml" /><Relationship Id="rId5" Type="http://schemas.openxmlformats.org/officeDocument/2006/relationships/diagramColors" Target="../diagrams/colors5.xml" /><Relationship Id="rId4" Type="http://schemas.openxmlformats.org/officeDocument/2006/relationships/diagramQuickStyle" Target="../diagrams/quickStyle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6A8DC-AF72-4994-8E91-C0DF3A20F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348" y="954503"/>
            <a:ext cx="7156174" cy="1788697"/>
          </a:xfrm>
        </p:spPr>
        <p:txBody>
          <a:bodyPr/>
          <a:lstStyle/>
          <a:p>
            <a:pPr algn="r"/>
            <a:r>
              <a:rPr lang="en-US" sz="4400" b="1" dirty="0"/>
              <a:t>VAKSINASI DEWASA </a:t>
            </a:r>
            <a:br>
              <a:rPr lang="en-US" sz="4400" b="1" dirty="0"/>
            </a:br>
            <a:r>
              <a:rPr lang="en-US" sz="4400" b="1" dirty="0"/>
              <a:t>TINGKATKAN IMUN TUBUH</a:t>
            </a:r>
            <a:endParaRPr lang="en-ID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E30BD8-5F06-4A05-A2EE-174A9E247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8640" y="5014864"/>
            <a:ext cx="5826719" cy="888633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en-US" b="1" dirty="0"/>
              <a:t>DR MAJID ROHMAWANTO</a:t>
            </a:r>
          </a:p>
          <a:p>
            <a:pPr algn="r"/>
            <a:r>
              <a:rPr lang="en-US" b="1" dirty="0"/>
              <a:t>PLT KEPALA DINAS KESEHATAN KOTA MAGELANG</a:t>
            </a:r>
          </a:p>
          <a:p>
            <a:pPr algn="r"/>
            <a:r>
              <a:rPr lang="en-US" b="1" dirty="0"/>
              <a:t>RABU, 2 DESEMBER 2020</a:t>
            </a:r>
          </a:p>
          <a:p>
            <a:pPr algn="r"/>
            <a:endParaRPr lang="en-ID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974DC-1B67-4D6C-93BC-D954D97FC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29" y="6041363"/>
            <a:ext cx="512638" cy="365125"/>
          </a:xfrm>
        </p:spPr>
        <p:txBody>
          <a:bodyPr/>
          <a:lstStyle/>
          <a:p>
            <a:fld id="{A215771A-4F88-4799-9AEB-C4D3F40AB982}" type="slidenum">
              <a:rPr lang="en-ID" sz="1800" smtClean="0">
                <a:solidFill>
                  <a:schemeClr val="tx1"/>
                </a:solidFill>
              </a:rPr>
              <a:t>1</a:t>
            </a:fld>
            <a:endParaRPr lang="en-ID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85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9F7764-F049-4F00-BAE6-671928A3F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48" y="543341"/>
            <a:ext cx="8163762" cy="50093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1069A-A480-4DC2-9601-F181A0AB8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6972" y="6160633"/>
            <a:ext cx="512638" cy="365125"/>
          </a:xfrm>
        </p:spPr>
        <p:txBody>
          <a:bodyPr/>
          <a:lstStyle/>
          <a:p>
            <a:fld id="{A215771A-4F88-4799-9AEB-C4D3F40AB982}" type="slidenum">
              <a:rPr lang="en-ID" sz="1400" smtClean="0">
                <a:solidFill>
                  <a:schemeClr val="tx1"/>
                </a:solidFill>
              </a:rPr>
              <a:t>10</a:t>
            </a:fld>
            <a:endParaRPr lang="en-ID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582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49ED3C-3EA9-4DEA-AB35-1D043CDD6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77" y="704435"/>
            <a:ext cx="8317251" cy="52987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206F9-EB1F-4DE8-AB77-F0C680AB3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259" y="6238766"/>
            <a:ext cx="512638" cy="365125"/>
          </a:xfrm>
        </p:spPr>
        <p:txBody>
          <a:bodyPr/>
          <a:lstStyle/>
          <a:p>
            <a:fld id="{A215771A-4F88-4799-9AEB-C4D3F40AB982}" type="slidenum">
              <a:rPr lang="en-ID" sz="1200" smtClean="0">
                <a:solidFill>
                  <a:schemeClr val="tx1"/>
                </a:solidFill>
              </a:rPr>
              <a:t>11</a:t>
            </a:fld>
            <a:endParaRPr lang="en-ID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201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0683E9A-A5C9-445F-B211-FE76358C2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24070"/>
            <a:ext cx="6347713" cy="1099930"/>
          </a:xfrm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en-US" b="1" dirty="0" err="1">
                <a:latin typeface="Arial Rounded MT Bold" pitchFamily="34" charset="0"/>
                <a:cs typeface="Aharoni" pitchFamily="2" charset="-79"/>
              </a:rPr>
              <a:t>Manfaat</a:t>
            </a:r>
            <a:r>
              <a:rPr lang="en-US" b="1" dirty="0">
                <a:latin typeface="Arial Rounded MT Bold" pitchFamily="34" charset="0"/>
                <a:cs typeface="Aharoni" pitchFamily="2" charset="-79"/>
              </a:rPr>
              <a:t> </a:t>
            </a:r>
            <a:r>
              <a:rPr lang="en-US" b="1" dirty="0" err="1">
                <a:latin typeface="Arial Rounded MT Bold" pitchFamily="34" charset="0"/>
                <a:cs typeface="Aharoni" pitchFamily="2" charset="-79"/>
              </a:rPr>
              <a:t>Imunisasi</a:t>
            </a:r>
            <a:endParaRPr lang="en-US" b="1" dirty="0"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967E64-2069-4E6F-AD38-CCB7B155A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876" y="1630503"/>
            <a:ext cx="7275445" cy="48034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 Rounded MT Bold" pitchFamily="34" charset="0"/>
              </a:rPr>
              <a:t>MANFAAT  IMUNISASI </a:t>
            </a:r>
          </a:p>
          <a:p>
            <a:r>
              <a:rPr lang="id-ID" sz="2400" dirty="0">
                <a:latin typeface="Arial Rounded MT Bold" pitchFamily="34" charset="0"/>
              </a:rPr>
              <a:t>Mencegah penularan penyakit menular </a:t>
            </a:r>
          </a:p>
          <a:p>
            <a:r>
              <a:rPr lang="id-ID" sz="2400" dirty="0">
                <a:latin typeface="Arial Rounded MT Bold" pitchFamily="34" charset="0"/>
              </a:rPr>
              <a:t>Eradikasi penyakit menular (Variola) </a:t>
            </a:r>
          </a:p>
          <a:p>
            <a:r>
              <a:rPr lang="id-ID" sz="2400" dirty="0">
                <a:latin typeface="Arial Rounded MT Bold" pitchFamily="34" charset="0"/>
              </a:rPr>
              <a:t>Mengendalikan penularan penyakit (Polio, Morbili)</a:t>
            </a:r>
          </a:p>
          <a:p>
            <a:r>
              <a:rPr lang="id-ID" sz="2400" dirty="0">
                <a:latin typeface="Arial Rounded MT Bold" pitchFamily="34" charset="0"/>
              </a:rPr>
              <a:t>Setiap 1 Rupiah yang diinvestasikan untuk vaksinasi menghasilkan manfaat 16 Rupiah (16 x lipat)</a:t>
            </a:r>
          </a:p>
          <a:p>
            <a:r>
              <a:rPr lang="id-ID" sz="2400" dirty="0">
                <a:latin typeface="Arial Rounded MT Bold" pitchFamily="34" charset="0"/>
              </a:rPr>
              <a:t>Setiap </a:t>
            </a:r>
            <a:r>
              <a:rPr lang="en-US" sz="2400" dirty="0" err="1">
                <a:latin typeface="Arial Rounded MT Bold" pitchFamily="34" charset="0"/>
              </a:rPr>
              <a:t>anak</a:t>
            </a:r>
            <a:r>
              <a:rPr lang="id-ID" sz="2400" dirty="0">
                <a:latin typeface="Arial Rounded MT Bold" pitchFamily="34" charset="0"/>
              </a:rPr>
              <a:t> berhak untuk memperoleh vaksinasi, untuk anak telah dilaksanakan Program Imunisasi Nasional (PIN)</a:t>
            </a:r>
          </a:p>
          <a:p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D0541D-7720-4E79-A967-FD293581F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0224" y="6251367"/>
            <a:ext cx="512638" cy="365125"/>
          </a:xfrm>
        </p:spPr>
        <p:txBody>
          <a:bodyPr/>
          <a:lstStyle/>
          <a:p>
            <a:fld id="{A215771A-4F88-4799-9AEB-C4D3F40AB982}" type="slidenum">
              <a:rPr lang="en-ID" sz="1200" smtClean="0">
                <a:solidFill>
                  <a:schemeClr val="tx1"/>
                </a:solidFill>
              </a:rPr>
              <a:t>12</a:t>
            </a:fld>
            <a:endParaRPr lang="en-ID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88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604" y="392988"/>
            <a:ext cx="7260212" cy="891713"/>
          </a:xfrm>
        </p:spPr>
        <p:txBody>
          <a:bodyPr anchor="b">
            <a:noAutofit/>
          </a:bodyPr>
          <a:lstStyle/>
          <a:p>
            <a:pPr>
              <a:defRPr/>
            </a:pPr>
            <a:r>
              <a:rPr lang="id-ID" sz="2800" b="1" dirty="0">
                <a:latin typeface="Arial Rounded MT Bold" pitchFamily="34" charset="0"/>
                <a:cs typeface="Aharoni" pitchFamily="2" charset="-79"/>
              </a:rPr>
              <a:t>IMUNISASI PADA ORANG DEWASA DI INDONESIA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90111" y="2013560"/>
            <a:ext cx="7973105" cy="4228213"/>
          </a:xfrm>
        </p:spPr>
        <p:txBody>
          <a:bodyPr anchor="ctr">
            <a:noAutofit/>
          </a:bodyPr>
          <a:lstStyle/>
          <a:p>
            <a:r>
              <a:rPr lang="id-ID" sz="2400" dirty="0">
                <a:latin typeface="Arial Rounded MT Bold" pitchFamily="34" charset="0"/>
              </a:rPr>
              <a:t>Imunisasi pada anak secara massal telah dimulai pada tahun 1970 dan telah berkembang menjadi Program Imunisasi Nasional</a:t>
            </a:r>
          </a:p>
          <a:p>
            <a:r>
              <a:rPr lang="id-ID" sz="2400" dirty="0">
                <a:latin typeface="Arial Rounded MT Bold" pitchFamily="34" charset="0"/>
              </a:rPr>
              <a:t>Imunisasi pada dewasa baru dimulai tahun 2003</a:t>
            </a:r>
          </a:p>
          <a:p>
            <a:r>
              <a:rPr lang="id-ID" sz="2400" dirty="0">
                <a:latin typeface="Arial Rounded MT Bold" pitchFamily="34" charset="0"/>
              </a:rPr>
              <a:t>Imunisasi dewasa biaya masih ditanggung masyarakat kecuali tetanus dan difteri</a:t>
            </a:r>
            <a:endParaRPr lang="en-US" sz="2400" dirty="0">
              <a:latin typeface="Arial Rounded MT Bold" pitchFamily="34" charset="0"/>
            </a:endParaRPr>
          </a:p>
          <a:p>
            <a:r>
              <a:rPr lang="en-US" sz="2400" dirty="0">
                <a:latin typeface="Arial Rounded MT Bold" pitchFamily="34" charset="0"/>
              </a:rPr>
              <a:t>IMUNISASI MENINGITIS DALAM PROGRAM KESEHATAN HAJI</a:t>
            </a:r>
            <a:endParaRPr lang="id-ID" sz="2400" dirty="0">
              <a:latin typeface="Arial Rounded MT Bold" pitchFamily="34" charset="0"/>
            </a:endParaRPr>
          </a:p>
          <a:p>
            <a:r>
              <a:rPr lang="id-ID" sz="2400" dirty="0">
                <a:latin typeface="Arial Rounded MT Bold" pitchFamily="34" charset="0"/>
              </a:rPr>
              <a:t>Di luar negeri imunisasi dewasa sebagian besar juga ditanggung oleh negara</a:t>
            </a:r>
          </a:p>
          <a:p>
            <a:endParaRPr lang="id-ID" sz="2400" dirty="0">
              <a:latin typeface="Arial Rounded MT Bold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8C6B0B-9F13-4340-AB97-BBDF0FECC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2014" y="6241773"/>
            <a:ext cx="463749" cy="416505"/>
          </a:xfrm>
        </p:spPr>
        <p:txBody>
          <a:bodyPr/>
          <a:lstStyle/>
          <a:p>
            <a:fld id="{A215771A-4F88-4799-9AEB-C4D3F40AB982}" type="slidenum">
              <a:rPr lang="en-ID" sz="1200" smtClean="0">
                <a:solidFill>
                  <a:schemeClr val="tx1"/>
                </a:solidFill>
              </a:rPr>
              <a:t>13</a:t>
            </a:fld>
            <a:endParaRPr lang="en-ID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013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CCA7D3-63DF-42CE-A8FA-6678980E5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21" y="2137534"/>
            <a:ext cx="8474213" cy="472046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F4BBC84-7EB6-42AD-91D0-47C375407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21" y="346282"/>
            <a:ext cx="8098736" cy="105844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PELAYANAN IMUNISASI PADA BALITA DAN ANAK SEKOLAH PADA MASAPANDEMI</a:t>
            </a:r>
            <a:endParaRPr lang="en-ID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CF6AE-A665-46CB-ADE1-B6CACDBE6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7838" y="6492875"/>
            <a:ext cx="512638" cy="365125"/>
          </a:xfrm>
        </p:spPr>
        <p:txBody>
          <a:bodyPr/>
          <a:lstStyle/>
          <a:p>
            <a:fld id="{A215771A-4F88-4799-9AEB-C4D3F40AB982}" type="slidenum">
              <a:rPr lang="en-ID" sz="1400" b="1" smtClean="0">
                <a:solidFill>
                  <a:schemeClr val="tx1"/>
                </a:solidFill>
              </a:rPr>
              <a:t>14</a:t>
            </a:fld>
            <a:endParaRPr lang="en-ID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93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D4E2A-F66E-48E8-9792-AA69F32F0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694" y="410817"/>
            <a:ext cx="6347714" cy="1320800"/>
          </a:xfrm>
        </p:spPr>
        <p:txBody>
          <a:bodyPr/>
          <a:lstStyle/>
          <a:p>
            <a:r>
              <a:rPr lang="en-US" dirty="0"/>
              <a:t>IMUNISASI COVID 19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3E023B-8B07-4E26-8AD0-379CA1C22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32" y="1221134"/>
            <a:ext cx="8227115" cy="54405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2B79B-E672-400C-90A9-1FBE5B01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3309" y="6296521"/>
            <a:ext cx="512638" cy="365125"/>
          </a:xfrm>
        </p:spPr>
        <p:txBody>
          <a:bodyPr/>
          <a:lstStyle/>
          <a:p>
            <a:fld id="{A215771A-4F88-4799-9AEB-C4D3F40AB982}" type="slidenum">
              <a:rPr lang="en-ID" sz="1200" b="1" smtClean="0">
                <a:solidFill>
                  <a:schemeClr val="tx1"/>
                </a:solidFill>
              </a:rPr>
              <a:t>15</a:t>
            </a:fld>
            <a:endParaRPr lang="en-ID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555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460" y="609600"/>
            <a:ext cx="6347713" cy="1320800"/>
          </a:xfrm>
        </p:spPr>
        <p:txBody>
          <a:bodyPr/>
          <a:lstStyle/>
          <a:p>
            <a:r>
              <a:rPr lang="en-US" dirty="0">
                <a:latin typeface="Arial Rounded MT Bold" pitchFamily="34" charset="0"/>
              </a:rPr>
              <a:t>Herd Immunity COVID-19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930400"/>
            <a:ext cx="7248941" cy="4152348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Arial Rounded MT Bold" pitchFamily="34" charset="0"/>
              </a:rPr>
              <a:t>Dicapai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dengan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vaksinasi</a:t>
            </a:r>
            <a:r>
              <a:rPr lang="en-US" sz="2800" dirty="0">
                <a:latin typeface="Arial Rounded MT Bold" pitchFamily="34" charset="0"/>
              </a:rPr>
              <a:t> COVID-19 </a:t>
            </a:r>
          </a:p>
          <a:p>
            <a:r>
              <a:rPr lang="en-US" sz="2800" dirty="0" err="1">
                <a:latin typeface="Arial Rounded MT Bold" pitchFamily="34" charset="0"/>
              </a:rPr>
              <a:t>Menurut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perhitungan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untuk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mecapai</a:t>
            </a:r>
            <a:r>
              <a:rPr lang="en-US" sz="2800" dirty="0">
                <a:latin typeface="Arial Rounded MT Bold" pitchFamily="34" charset="0"/>
              </a:rPr>
              <a:t> Herd Immunity </a:t>
            </a:r>
            <a:r>
              <a:rPr lang="en-US" sz="2800" dirty="0" err="1">
                <a:latin typeface="Arial Rounded MT Bold" pitchFamily="34" charset="0"/>
              </a:rPr>
              <a:t>perlu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dilakukan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vaksinasi</a:t>
            </a:r>
            <a:r>
              <a:rPr lang="en-US" sz="2800" dirty="0">
                <a:latin typeface="Arial Rounded MT Bold" pitchFamily="34" charset="0"/>
              </a:rPr>
              <a:t> COVID-19 </a:t>
            </a:r>
            <a:r>
              <a:rPr lang="en-US" sz="2800" dirty="0" err="1">
                <a:latin typeface="Arial Rounded MT Bold" pitchFamily="34" charset="0"/>
              </a:rPr>
              <a:t>pada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sekitar</a:t>
            </a:r>
            <a:r>
              <a:rPr lang="en-US" sz="2800" dirty="0">
                <a:latin typeface="Arial Rounded MT Bold" pitchFamily="34" charset="0"/>
              </a:rPr>
              <a:t> 70% </a:t>
            </a:r>
            <a:r>
              <a:rPr lang="en-US" sz="2800" dirty="0" err="1">
                <a:latin typeface="Arial Rounded MT Bold" pitchFamily="34" charset="0"/>
              </a:rPr>
              <a:t>kelompok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sasaran</a:t>
            </a:r>
            <a:endParaRPr lang="en-US" sz="2800" dirty="0">
              <a:latin typeface="Arial Rounded MT Bold" pitchFamily="34" charset="0"/>
            </a:endParaRPr>
          </a:p>
          <a:p>
            <a:r>
              <a:rPr lang="en-US" sz="2800" dirty="0" err="1">
                <a:latin typeface="Arial Rounded MT Bold" pitchFamily="34" charset="0"/>
              </a:rPr>
              <a:t>Upaya</a:t>
            </a:r>
            <a:r>
              <a:rPr lang="en-US" sz="2800" dirty="0">
                <a:latin typeface="Arial Rounded MT Bold" pitchFamily="34" charset="0"/>
              </a:rPr>
              <a:t> 3M </a:t>
            </a:r>
            <a:r>
              <a:rPr lang="en-US" sz="2800" dirty="0" err="1">
                <a:latin typeface="Arial Rounded MT Bold" pitchFamily="34" charset="0"/>
              </a:rPr>
              <a:t>dan</a:t>
            </a:r>
            <a:r>
              <a:rPr lang="en-US" sz="2800" dirty="0">
                <a:latin typeface="Arial Rounded MT Bold" pitchFamily="34" charset="0"/>
              </a:rPr>
              <a:t> 3T </a:t>
            </a:r>
            <a:r>
              <a:rPr lang="en-US" sz="2800" dirty="0" err="1">
                <a:latin typeface="Arial Rounded MT Bold" pitchFamily="34" charset="0"/>
              </a:rPr>
              <a:t>tetap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harus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dijalankan</a:t>
            </a:r>
            <a:endParaRPr lang="en-US" sz="2800" dirty="0">
              <a:latin typeface="Arial Rounded MT Bold" pitchFamily="34" charset="0"/>
            </a:endParaRPr>
          </a:p>
          <a:p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B5C81-559E-4B07-8D35-919D5B536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8083" y="6069496"/>
            <a:ext cx="512638" cy="365125"/>
          </a:xfrm>
        </p:spPr>
        <p:txBody>
          <a:bodyPr/>
          <a:lstStyle/>
          <a:p>
            <a:fld id="{A215771A-4F88-4799-9AEB-C4D3F40AB982}" type="slidenum">
              <a:rPr lang="en-ID" sz="1400" smtClean="0">
                <a:solidFill>
                  <a:schemeClr val="tx1"/>
                </a:solidFill>
              </a:rPr>
              <a:t>16</a:t>
            </a:fld>
            <a:endParaRPr lang="en-ID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68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86723-A8EF-4388-985C-45B3BA57E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3855" y="6223925"/>
            <a:ext cx="512638" cy="365125"/>
          </a:xfrm>
        </p:spPr>
        <p:txBody>
          <a:bodyPr/>
          <a:lstStyle/>
          <a:p>
            <a:fld id="{A215771A-4F88-4799-9AEB-C4D3F40AB982}" type="slidenum">
              <a:rPr lang="en-ID" sz="1200" smtClean="0">
                <a:solidFill>
                  <a:schemeClr val="tx1"/>
                </a:solidFill>
              </a:rPr>
              <a:t>17</a:t>
            </a:fld>
            <a:endParaRPr lang="en-ID" sz="120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143734-B839-4A4C-9BC7-FD478913C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70" y="451512"/>
            <a:ext cx="8160904" cy="553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37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D8B3B5-9F1D-4ED8-A979-6D9B32002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3291" y="6091150"/>
            <a:ext cx="512638" cy="365125"/>
          </a:xfrm>
        </p:spPr>
        <p:txBody>
          <a:bodyPr/>
          <a:lstStyle/>
          <a:p>
            <a:fld id="{A215771A-4F88-4799-9AEB-C4D3F40AB982}" type="slidenum">
              <a:rPr lang="en-ID" sz="1200" smtClean="0">
                <a:solidFill>
                  <a:schemeClr val="tx1"/>
                </a:solidFill>
              </a:rPr>
              <a:t>18</a:t>
            </a:fld>
            <a:endParaRPr lang="en-ID" sz="12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CAB7D4-91FD-4CA8-BE4A-AE4434153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90" y="401725"/>
            <a:ext cx="7933548" cy="605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03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010401" cy="980661"/>
          </a:xfrm>
        </p:spPr>
        <p:txBody>
          <a:bodyPr/>
          <a:lstStyle/>
          <a:p>
            <a:r>
              <a:rPr lang="id-ID" dirty="0">
                <a:latin typeface="Arial Rounded MT Bold" pitchFamily="34" charset="0"/>
              </a:rPr>
              <a:t>Indikasi </a:t>
            </a:r>
            <a:r>
              <a:rPr lang="en-US" dirty="0">
                <a:latin typeface="Arial Rounded MT Bold" pitchFamily="34" charset="0"/>
              </a:rPr>
              <a:t>I</a:t>
            </a:r>
            <a:r>
              <a:rPr lang="id-ID" dirty="0">
                <a:latin typeface="Arial Rounded MT Bold" pitchFamily="34" charset="0"/>
              </a:rPr>
              <a:t>munisasi COVID-19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391478"/>
            <a:ext cx="7580244" cy="5075583"/>
          </a:xfrm>
        </p:spPr>
        <p:txBody>
          <a:bodyPr>
            <a:noAutofit/>
          </a:bodyPr>
          <a:lstStyle/>
          <a:p>
            <a:r>
              <a:rPr lang="id-ID" sz="2000" dirty="0">
                <a:latin typeface="Arial Rounded MT Bold" pitchFamily="34" charset="0"/>
              </a:rPr>
              <a:t>Perlu </a:t>
            </a:r>
            <a:r>
              <a:rPr lang="en-US" sz="2000" dirty="0">
                <a:latin typeface="Arial Rounded MT Bold" pitchFamily="34" charset="0"/>
              </a:rPr>
              <a:t>P</a:t>
            </a:r>
            <a:r>
              <a:rPr lang="id-ID" sz="2000" dirty="0">
                <a:latin typeface="Arial Rounded MT Bold" pitchFamily="34" charset="0"/>
              </a:rPr>
              <a:t>rioritas </a:t>
            </a:r>
          </a:p>
          <a:p>
            <a:r>
              <a:rPr lang="id-ID" sz="2000" dirty="0">
                <a:latin typeface="Arial Rounded MT Bold" pitchFamily="34" charset="0"/>
              </a:rPr>
              <a:t>Indikasi pada umumnya yang disusun oleh banyak negara: </a:t>
            </a:r>
          </a:p>
          <a:p>
            <a:pPr lvl="1"/>
            <a:r>
              <a:rPr lang="id-ID" sz="2000" dirty="0">
                <a:latin typeface="Arial Rounded MT Bold" pitchFamily="34" charset="0"/>
              </a:rPr>
              <a:t>Petugas kesehatan</a:t>
            </a:r>
          </a:p>
          <a:p>
            <a:pPr lvl="1"/>
            <a:r>
              <a:rPr lang="id-ID" sz="2000" dirty="0">
                <a:latin typeface="Arial Rounded MT Bold" pitchFamily="34" charset="0"/>
              </a:rPr>
              <a:t>Garda depan pelayanan publik</a:t>
            </a:r>
          </a:p>
          <a:p>
            <a:pPr lvl="1"/>
            <a:r>
              <a:rPr lang="id-ID" sz="2000" dirty="0">
                <a:latin typeface="Arial Rounded MT Bold" pitchFamily="34" charset="0"/>
              </a:rPr>
              <a:t>Penyelenggaraan administrasi negara</a:t>
            </a:r>
          </a:p>
          <a:p>
            <a:pPr lvl="1"/>
            <a:r>
              <a:rPr lang="id-ID" sz="2000" dirty="0">
                <a:latin typeface="Arial Rounded MT Bold" pitchFamily="34" charset="0"/>
              </a:rPr>
              <a:t>Kelompok produktif</a:t>
            </a:r>
          </a:p>
          <a:p>
            <a:pPr lvl="1"/>
            <a:r>
              <a:rPr lang="id-ID" sz="2000" dirty="0">
                <a:latin typeface="Arial Rounded MT Bold" pitchFamily="34" charset="0"/>
              </a:rPr>
              <a:t>Kelompok dengan komorbiditas</a:t>
            </a:r>
          </a:p>
          <a:p>
            <a:pPr lvl="1"/>
            <a:r>
              <a:rPr lang="id-ID" sz="2000" dirty="0">
                <a:latin typeface="Arial Rounded MT Bold" pitchFamily="34" charset="0"/>
              </a:rPr>
              <a:t>Kelompok usia lanjut</a:t>
            </a:r>
          </a:p>
          <a:p>
            <a:pPr lvl="1"/>
            <a:r>
              <a:rPr lang="id-ID" sz="2000" dirty="0">
                <a:latin typeface="Arial Rounded MT Bold" pitchFamily="34" charset="0"/>
              </a:rPr>
              <a:t>Kelompok anak?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A0FF6-8F9A-4DBB-B47E-5E67E14F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9843" y="6101936"/>
            <a:ext cx="512638" cy="365125"/>
          </a:xfrm>
        </p:spPr>
        <p:txBody>
          <a:bodyPr/>
          <a:lstStyle/>
          <a:p>
            <a:fld id="{A215771A-4F88-4799-9AEB-C4D3F40AB982}" type="slidenum">
              <a:rPr lang="en-ID" sz="1200" smtClean="0">
                <a:solidFill>
                  <a:schemeClr val="tx1"/>
                </a:solidFill>
              </a:rPr>
              <a:t>19</a:t>
            </a:fld>
            <a:endParaRPr lang="en-ID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90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34D0E5-4922-4BD5-83E3-C20B7D4C6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89" y="443948"/>
            <a:ext cx="7597855" cy="4199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9C9BC3-46CF-466B-96CB-96B6F6E7C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526" y="4906162"/>
            <a:ext cx="6228000" cy="131776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4B29F-2628-4681-A02E-2CBBE5ECD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5444" y="6128440"/>
            <a:ext cx="512638" cy="365125"/>
          </a:xfrm>
        </p:spPr>
        <p:txBody>
          <a:bodyPr/>
          <a:lstStyle/>
          <a:p>
            <a:fld id="{A215771A-4F88-4799-9AEB-C4D3F40AB982}" type="slidenum">
              <a:rPr lang="en-ID" sz="1800" smtClean="0">
                <a:solidFill>
                  <a:schemeClr val="tx1"/>
                </a:solidFill>
              </a:rPr>
              <a:t>2</a:t>
            </a:fld>
            <a:endParaRPr lang="en-ID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60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7942"/>
            <a:ext cx="6473687" cy="1176388"/>
          </a:xfrm>
        </p:spPr>
        <p:txBody>
          <a:bodyPr>
            <a:normAutofit/>
          </a:bodyPr>
          <a:lstStyle/>
          <a:p>
            <a:r>
              <a:rPr lang="en-US" sz="2700" b="1" dirty="0" err="1">
                <a:latin typeface="Arial Rounded MT Bold" pitchFamily="34" charset="0"/>
              </a:rPr>
              <a:t>Kelompok</a:t>
            </a:r>
            <a:r>
              <a:rPr lang="en-US" sz="2700" b="1" dirty="0">
                <a:latin typeface="Arial Rounded MT Bold" pitchFamily="34" charset="0"/>
              </a:rPr>
              <a:t> yang (</a:t>
            </a:r>
            <a:r>
              <a:rPr lang="en-US" sz="2700" b="1" dirty="0" err="1">
                <a:latin typeface="Arial Rounded MT Bold" pitchFamily="34" charset="0"/>
              </a:rPr>
              <a:t>sementara</a:t>
            </a:r>
            <a:r>
              <a:rPr lang="en-US" sz="2700" b="1" dirty="0">
                <a:latin typeface="Arial Rounded MT Bold" pitchFamily="34" charset="0"/>
              </a:rPr>
              <a:t>) </a:t>
            </a:r>
            <a:r>
              <a:rPr lang="en-US" sz="2700" b="1" dirty="0" err="1">
                <a:latin typeface="Arial Rounded MT Bold" pitchFamily="34" charset="0"/>
              </a:rPr>
              <a:t>tidak</a:t>
            </a:r>
            <a:r>
              <a:rPr lang="en-US" sz="2700" b="1" dirty="0">
                <a:latin typeface="Arial Rounded MT Bold" pitchFamily="34" charset="0"/>
              </a:rPr>
              <a:t> </a:t>
            </a:r>
            <a:r>
              <a:rPr lang="en-US" sz="2700" b="1" dirty="0" err="1">
                <a:latin typeface="Arial Rounded MT Bold" pitchFamily="34" charset="0"/>
              </a:rPr>
              <a:t>diimunisasi</a:t>
            </a:r>
            <a:endParaRPr lang="en-US" sz="2700" b="1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1978"/>
            <a:ext cx="7268817" cy="3708080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Arial Rounded MT Bold" pitchFamily="34" charset="0"/>
              </a:rPr>
              <a:t>Kelompok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berpenyakit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kronis</a:t>
            </a:r>
            <a:r>
              <a:rPr lang="en-US" sz="2400" dirty="0">
                <a:latin typeface="Arial Rounded MT Bold" pitchFamily="34" charset="0"/>
              </a:rPr>
              <a:t> yang </a:t>
            </a:r>
            <a:r>
              <a:rPr lang="en-US" sz="2400" dirty="0" err="1">
                <a:latin typeface="Arial Rounded MT Bold" pitchFamily="34" charset="0"/>
              </a:rPr>
              <a:t>belum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terkendali</a:t>
            </a:r>
            <a:endParaRPr lang="en-US" sz="2400" dirty="0">
              <a:latin typeface="Arial Rounded MT Bold" pitchFamily="34" charset="0"/>
            </a:endParaRPr>
          </a:p>
          <a:p>
            <a:r>
              <a:rPr lang="en-US" sz="2400" dirty="0" err="1">
                <a:latin typeface="Arial Rounded MT Bold" pitchFamily="34" charset="0"/>
              </a:rPr>
              <a:t>Penyakit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autoimun</a:t>
            </a:r>
            <a:endParaRPr lang="en-US" sz="2400" dirty="0">
              <a:latin typeface="Arial Rounded MT Bold" pitchFamily="34" charset="0"/>
            </a:endParaRPr>
          </a:p>
          <a:p>
            <a:r>
              <a:rPr lang="en-US" sz="2400" dirty="0" err="1">
                <a:latin typeface="Arial Rounded MT Bold" pitchFamily="34" charset="0"/>
              </a:rPr>
              <a:t>Kelompok</a:t>
            </a:r>
            <a:r>
              <a:rPr lang="en-US" sz="2400" dirty="0">
                <a:latin typeface="Arial Rounded MT Bold" pitchFamily="34" charset="0"/>
              </a:rPr>
              <a:t> yang </a:t>
            </a:r>
            <a:r>
              <a:rPr lang="en-US" sz="2400" dirty="0" err="1">
                <a:latin typeface="Arial Rounded MT Bold" pitchFamily="34" charset="0"/>
              </a:rPr>
              <a:t>mendapat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obat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penurun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kekebalan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tubuh</a:t>
            </a:r>
            <a:r>
              <a:rPr lang="en-US" sz="2400" dirty="0">
                <a:latin typeface="Arial Rounded MT Bold" pitchFamily="34" charset="0"/>
              </a:rPr>
              <a:t> yang </a:t>
            </a:r>
            <a:r>
              <a:rPr lang="en-US" sz="2400" dirty="0" err="1">
                <a:latin typeface="Arial Rounded MT Bold" pitchFamily="34" charset="0"/>
              </a:rPr>
              <a:t>dosisnya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besar</a:t>
            </a:r>
            <a:r>
              <a:rPr lang="en-US" sz="2400" dirty="0">
                <a:latin typeface="Arial Rounded MT Bold" pitchFamily="34" charset="0"/>
              </a:rPr>
              <a:t> (</a:t>
            </a:r>
            <a:r>
              <a:rPr lang="en-US" sz="2400" dirty="0" err="1">
                <a:latin typeface="Arial Rounded MT Bold" pitchFamily="34" charset="0"/>
              </a:rPr>
              <a:t>kanker</a:t>
            </a:r>
            <a:r>
              <a:rPr lang="en-US" sz="2400" dirty="0">
                <a:latin typeface="Arial Rounded MT Bold" pitchFamily="34" charset="0"/>
              </a:rPr>
              <a:t>)</a:t>
            </a:r>
          </a:p>
          <a:p>
            <a:r>
              <a:rPr lang="en-US" sz="2400" dirty="0" err="1">
                <a:latin typeface="Arial Rounded MT Bold" pitchFamily="34" charset="0"/>
              </a:rPr>
              <a:t>Penentuan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layak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atau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tidak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layak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imunisasi</a:t>
            </a:r>
            <a:r>
              <a:rPr lang="en-US" sz="2400" dirty="0">
                <a:latin typeface="Arial Rounded MT Bold" pitchFamily="34" charset="0"/>
              </a:rPr>
              <a:t> COVID-19 </a:t>
            </a:r>
            <a:r>
              <a:rPr lang="en-US" sz="2400" dirty="0" err="1">
                <a:latin typeface="Arial Rounded MT Bold" pitchFamily="34" charset="0"/>
              </a:rPr>
              <a:t>oleh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dokter</a:t>
            </a:r>
            <a:endParaRPr lang="en-US" sz="2400" dirty="0">
              <a:latin typeface="Arial Rounded MT Bold" pitchFamily="34" charset="0"/>
            </a:endParaRPr>
          </a:p>
          <a:p>
            <a:pPr marL="0" indent="0">
              <a:buNone/>
            </a:pP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F668C-679F-4C78-ABB2-057BA441F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9980" y="6240145"/>
            <a:ext cx="512638" cy="365125"/>
          </a:xfrm>
        </p:spPr>
        <p:txBody>
          <a:bodyPr/>
          <a:lstStyle/>
          <a:p>
            <a:fld id="{A215771A-4F88-4799-9AEB-C4D3F40AB982}" type="slidenum">
              <a:rPr lang="en-ID" sz="1200" smtClean="0">
                <a:solidFill>
                  <a:schemeClr val="tx1"/>
                </a:solidFill>
              </a:rPr>
              <a:t>20</a:t>
            </a:fld>
            <a:endParaRPr lang="en-ID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54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1439"/>
            <a:ext cx="6606209" cy="1170370"/>
          </a:xfrm>
        </p:spPr>
        <p:txBody>
          <a:bodyPr>
            <a:normAutofit fontScale="90000"/>
          </a:bodyPr>
          <a:lstStyle/>
          <a:p>
            <a:r>
              <a:rPr lang="id-ID" dirty="0">
                <a:latin typeface="Arial Rounded MT Bold" pitchFamily="34" charset="0"/>
              </a:rPr>
              <a:t>Penyediaan vaksin COVID-19 tahun 2021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2792"/>
            <a:ext cx="8229600" cy="3394472"/>
          </a:xfrm>
        </p:spPr>
        <p:txBody>
          <a:bodyPr>
            <a:normAutofit/>
          </a:bodyPr>
          <a:lstStyle/>
          <a:p>
            <a:r>
              <a:rPr lang="id-ID" dirty="0">
                <a:latin typeface="Arial Rounded MT Bold" pitchFamily="34" charset="0"/>
              </a:rPr>
              <a:t>Jumlah vaksin lebih kecil dari kebutuhan </a:t>
            </a:r>
          </a:p>
          <a:p>
            <a:r>
              <a:rPr lang="id-ID" dirty="0">
                <a:latin typeface="Arial Rounded MT Bold" pitchFamily="34" charset="0"/>
              </a:rPr>
              <a:t>Negara kaya akan memborong vaksin yang tersedia</a:t>
            </a:r>
          </a:p>
          <a:p>
            <a:r>
              <a:rPr lang="id-ID" dirty="0">
                <a:latin typeface="Arial Rounded MT Bold" pitchFamily="34" charset="0"/>
              </a:rPr>
              <a:t>WHO mencoba menjembatani dan memeratakan distribusi vaksin</a:t>
            </a:r>
          </a:p>
          <a:p>
            <a:r>
              <a:rPr lang="id-ID" dirty="0">
                <a:latin typeface="Arial Rounded MT Bold" pitchFamily="34" charset="0"/>
              </a:rPr>
              <a:t>Penyediaan vaksin di Indonesia </a:t>
            </a:r>
          </a:p>
          <a:p>
            <a:r>
              <a:rPr lang="id-ID" dirty="0">
                <a:latin typeface="Arial Rounded MT Bold" pitchFamily="34" charset="0"/>
              </a:rPr>
              <a:t>Kerjasama dengan pihak lain</a:t>
            </a:r>
          </a:p>
          <a:p>
            <a:r>
              <a:rPr lang="id-ID" dirty="0">
                <a:latin typeface="Arial Rounded MT Bold" pitchFamily="34" charset="0"/>
              </a:rPr>
              <a:t>Bila telah tersedia produksi dalam negeri (diharapkan 2022)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D59C2-23A1-4783-8514-737F9923C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4162" y="6173122"/>
            <a:ext cx="512638" cy="365125"/>
          </a:xfrm>
        </p:spPr>
        <p:txBody>
          <a:bodyPr/>
          <a:lstStyle/>
          <a:p>
            <a:fld id="{A215771A-4F88-4799-9AEB-C4D3F40AB982}" type="slidenum">
              <a:rPr lang="en-ID" sz="1200" smtClean="0">
                <a:solidFill>
                  <a:schemeClr val="tx1"/>
                </a:solidFill>
              </a:rPr>
              <a:t>21</a:t>
            </a:fld>
            <a:endParaRPr lang="en-ID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492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646505" cy="1046922"/>
          </a:xfrm>
        </p:spPr>
        <p:txBody>
          <a:bodyPr/>
          <a:lstStyle/>
          <a:p>
            <a:r>
              <a:rPr lang="en-US" dirty="0" err="1">
                <a:latin typeface="Arial Rounded MT Bold" pitchFamily="34" charset="0"/>
              </a:rPr>
              <a:t>Efek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simpang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vaksin</a:t>
            </a:r>
            <a:r>
              <a:rPr lang="en-US" dirty="0">
                <a:latin typeface="Arial Rounded MT Bold" pitchFamily="34" charset="0"/>
              </a:rPr>
              <a:t> COVID-19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60590"/>
            <a:ext cx="7089914" cy="3880773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Arial Rounded MT Bold" pitchFamily="34" charset="0"/>
              </a:rPr>
              <a:t>Hampir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sama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dengan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vaksin</a:t>
            </a:r>
            <a:r>
              <a:rPr lang="en-US" sz="2400" dirty="0">
                <a:latin typeface="Arial Rounded MT Bold" pitchFamily="34" charset="0"/>
              </a:rPr>
              <a:t> lain, </a:t>
            </a:r>
            <a:r>
              <a:rPr lang="en-US" sz="2400" dirty="0" err="1">
                <a:latin typeface="Arial Rounded MT Bold" pitchFamily="34" charset="0"/>
              </a:rPr>
              <a:t>dapat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berupa</a:t>
            </a:r>
            <a:r>
              <a:rPr lang="en-US" sz="2400" dirty="0">
                <a:latin typeface="Arial Rounded MT Bold" pitchFamily="34" charset="0"/>
              </a:rPr>
              <a:t> :</a:t>
            </a:r>
          </a:p>
          <a:p>
            <a:pPr lvl="1"/>
            <a:r>
              <a:rPr lang="en-US" sz="2400" dirty="0" err="1">
                <a:latin typeface="Arial Rounded MT Bold" pitchFamily="34" charset="0"/>
              </a:rPr>
              <a:t>Efek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lokal</a:t>
            </a:r>
            <a:r>
              <a:rPr lang="en-US" sz="2400" dirty="0">
                <a:latin typeface="Arial Rounded MT Bold" pitchFamily="34" charset="0"/>
              </a:rPr>
              <a:t> : </a:t>
            </a:r>
            <a:r>
              <a:rPr lang="en-US" sz="2400" dirty="0" err="1">
                <a:latin typeface="Arial Rounded MT Bold" pitchFamily="34" charset="0"/>
              </a:rPr>
              <a:t>kemerahan</a:t>
            </a:r>
            <a:r>
              <a:rPr lang="en-US" sz="2400" dirty="0">
                <a:latin typeface="Arial Rounded MT Bold" pitchFamily="34" charset="0"/>
              </a:rPr>
              <a:t>, </a:t>
            </a:r>
            <a:r>
              <a:rPr lang="en-US" sz="2400" dirty="0" err="1">
                <a:latin typeface="Arial Rounded MT Bold" pitchFamily="34" charset="0"/>
              </a:rPr>
              <a:t>bengkak</a:t>
            </a:r>
            <a:r>
              <a:rPr lang="en-US" sz="2400" dirty="0">
                <a:latin typeface="Arial Rounded MT Bold" pitchFamily="34" charset="0"/>
              </a:rPr>
              <a:t>, </a:t>
            </a:r>
            <a:r>
              <a:rPr lang="en-US" sz="2400" dirty="0" err="1">
                <a:latin typeface="Arial Rounded MT Bold" pitchFamily="34" charset="0"/>
              </a:rPr>
              <a:t>nyeri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didaerah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suntikan</a:t>
            </a:r>
            <a:endParaRPr lang="en-US" sz="2400" dirty="0">
              <a:latin typeface="Arial Rounded MT Bold" pitchFamily="34" charset="0"/>
            </a:endParaRPr>
          </a:p>
          <a:p>
            <a:pPr lvl="1"/>
            <a:r>
              <a:rPr lang="en-US" sz="2400" dirty="0" err="1">
                <a:latin typeface="Arial Rounded MT Bold" pitchFamily="34" charset="0"/>
              </a:rPr>
              <a:t>Efek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sistemik</a:t>
            </a:r>
            <a:r>
              <a:rPr lang="en-US" sz="2400" dirty="0">
                <a:latin typeface="Arial Rounded MT Bold" pitchFamily="34" charset="0"/>
              </a:rPr>
              <a:t> : </a:t>
            </a:r>
            <a:r>
              <a:rPr lang="en-US" sz="2400" dirty="0" err="1">
                <a:latin typeface="Arial Rounded MT Bold" pitchFamily="34" charset="0"/>
              </a:rPr>
              <a:t>demam</a:t>
            </a:r>
            <a:r>
              <a:rPr lang="en-US" sz="2400" dirty="0">
                <a:latin typeface="Arial Rounded MT Bold" pitchFamily="34" charset="0"/>
              </a:rPr>
              <a:t>, </a:t>
            </a:r>
            <a:r>
              <a:rPr lang="en-US" sz="2400" dirty="0" err="1">
                <a:latin typeface="Arial Rounded MT Bold" pitchFamily="34" charset="0"/>
              </a:rPr>
              <a:t>sakit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kepala</a:t>
            </a:r>
            <a:endParaRPr lang="en-US" sz="2400" dirty="0">
              <a:latin typeface="Arial Rounded MT Bold" pitchFamily="34" charset="0"/>
            </a:endParaRPr>
          </a:p>
          <a:p>
            <a:pPr marL="255985" lvl="1" indent="-255985"/>
            <a:r>
              <a:rPr lang="en-US" sz="2400" dirty="0" err="1">
                <a:latin typeface="Arial Rounded MT Bold" pitchFamily="34" charset="0"/>
              </a:rPr>
              <a:t>Sampai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sekarang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belum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ada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laporan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efek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simpang</a:t>
            </a:r>
            <a:r>
              <a:rPr lang="en-US" sz="2400" dirty="0">
                <a:latin typeface="Arial Rounded MT Bold" pitchFamily="34" charset="0"/>
              </a:rPr>
              <a:t> yang </a:t>
            </a:r>
            <a:r>
              <a:rPr lang="en-US" sz="2400" dirty="0" err="1">
                <a:latin typeface="Arial Rounded MT Bold" pitchFamily="34" charset="0"/>
              </a:rPr>
              <a:t>serius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067AC-1767-4A54-AB17-34B6E8E3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6104" y="6041363"/>
            <a:ext cx="512638" cy="365125"/>
          </a:xfrm>
        </p:spPr>
        <p:txBody>
          <a:bodyPr/>
          <a:lstStyle/>
          <a:p>
            <a:fld id="{A215771A-4F88-4799-9AEB-C4D3F40AB982}" type="slidenum">
              <a:rPr lang="en-ID" sz="1200" smtClean="0">
                <a:solidFill>
                  <a:schemeClr val="tx1"/>
                </a:solidFill>
              </a:rPr>
              <a:t>22</a:t>
            </a:fld>
            <a:endParaRPr lang="en-ID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497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 Rounded MT Bold" pitchFamily="34" charset="0"/>
              </a:rPr>
              <a:t>Kapan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Mulai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Vaksin</a:t>
            </a:r>
            <a:r>
              <a:rPr lang="en-US" dirty="0">
                <a:latin typeface="Arial Rounded MT Bold" pitchFamily="34" charset="0"/>
              </a:rPr>
              <a:t> yang </a:t>
            </a:r>
            <a:r>
              <a:rPr lang="en-US" dirty="0" err="1">
                <a:latin typeface="Arial Rounded MT Bold" pitchFamily="34" charset="0"/>
              </a:rPr>
              <a:t>dipakai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367627"/>
            <a:ext cx="7222436" cy="388077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 Rounded MT Bold" pitchFamily="34" charset="0"/>
              </a:rPr>
              <a:t>Akan </a:t>
            </a:r>
            <a:r>
              <a:rPr lang="en-US" sz="2800" dirty="0" err="1">
                <a:latin typeface="Arial Rounded MT Bold" pitchFamily="34" charset="0"/>
              </a:rPr>
              <a:t>ditentukan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oleh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pemerintah</a:t>
            </a:r>
            <a:endParaRPr lang="en-US" sz="2800" dirty="0">
              <a:latin typeface="Arial Rounded MT Bold" pitchFamily="34" charset="0"/>
            </a:endParaRPr>
          </a:p>
          <a:p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CC3A2-F530-4B1F-8DE9-15353635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21763" y="6065837"/>
            <a:ext cx="512638" cy="365125"/>
          </a:xfrm>
        </p:spPr>
        <p:txBody>
          <a:bodyPr/>
          <a:lstStyle/>
          <a:p>
            <a:fld id="{A215771A-4F88-4799-9AEB-C4D3F40AB982}" type="slidenum">
              <a:rPr lang="en-ID" sz="1200" smtClean="0">
                <a:solidFill>
                  <a:schemeClr val="tx1"/>
                </a:solidFill>
              </a:rPr>
              <a:t>23</a:t>
            </a:fld>
            <a:endParaRPr lang="en-ID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40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 Rounded MT Bold" pitchFamily="34" charset="0"/>
              </a:rPr>
              <a:t>Layanan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imunisasi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723268"/>
            <a:ext cx="6347714" cy="3880773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Arial Rounded MT Bold" pitchFamily="34" charset="0"/>
              </a:rPr>
              <a:t>Layanan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pemerintah</a:t>
            </a:r>
            <a:r>
              <a:rPr lang="en-US" sz="2800" dirty="0">
                <a:latin typeface="Arial Rounded MT Bold" pitchFamily="34" charset="0"/>
              </a:rPr>
              <a:t> : </a:t>
            </a:r>
            <a:r>
              <a:rPr lang="en-US" sz="2800" dirty="0" err="1">
                <a:latin typeface="Arial Rounded MT Bold" pitchFamily="34" charset="0"/>
              </a:rPr>
              <a:t>puskesmas</a:t>
            </a:r>
            <a:r>
              <a:rPr lang="en-US" sz="2800" dirty="0">
                <a:latin typeface="Arial Rounded MT Bold" pitchFamily="34" charset="0"/>
              </a:rPr>
              <a:t>, </a:t>
            </a:r>
            <a:r>
              <a:rPr lang="en-US" sz="2800" dirty="0" err="1">
                <a:latin typeface="Arial Rounded MT Bold" pitchFamily="34" charset="0"/>
              </a:rPr>
              <a:t>pos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imunisasi</a:t>
            </a:r>
            <a:r>
              <a:rPr lang="en-US" sz="2800" dirty="0">
                <a:latin typeface="Arial Rounded MT Bold" pitchFamily="34" charset="0"/>
              </a:rPr>
              <a:t>, </a:t>
            </a:r>
            <a:r>
              <a:rPr lang="en-US" sz="2800" dirty="0" err="1">
                <a:latin typeface="Arial Rounded MT Bold" pitchFamily="34" charset="0"/>
              </a:rPr>
              <a:t>rs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pemerintah</a:t>
            </a:r>
            <a:r>
              <a:rPr lang="en-US" sz="2800" dirty="0">
                <a:latin typeface="Arial Rounded MT Bold" pitchFamily="34" charset="0"/>
              </a:rPr>
              <a:t>, </a:t>
            </a:r>
            <a:r>
              <a:rPr lang="en-US" sz="2800" dirty="0" err="1">
                <a:latin typeface="Arial Rounded MT Bold" pitchFamily="34" charset="0"/>
              </a:rPr>
              <a:t>dll</a:t>
            </a:r>
            <a:r>
              <a:rPr lang="en-US" sz="2800" dirty="0">
                <a:latin typeface="Arial Rounded MT Bold" pitchFamily="34" charset="0"/>
              </a:rPr>
              <a:t>.</a:t>
            </a:r>
          </a:p>
          <a:p>
            <a:r>
              <a:rPr lang="en-US" sz="2800" dirty="0" err="1">
                <a:latin typeface="Arial Rounded MT Bold" pitchFamily="34" charset="0"/>
              </a:rPr>
              <a:t>Layanan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swasta</a:t>
            </a:r>
            <a:r>
              <a:rPr lang="en-US" sz="2800" dirty="0">
                <a:latin typeface="Arial Rounded MT Bold" pitchFamily="34" charset="0"/>
              </a:rPr>
              <a:t> : </a:t>
            </a:r>
            <a:r>
              <a:rPr lang="en-US" sz="2800" dirty="0" err="1">
                <a:latin typeface="Arial Rounded MT Bold" pitchFamily="34" charset="0"/>
              </a:rPr>
              <a:t>klinik</a:t>
            </a:r>
            <a:r>
              <a:rPr lang="en-US" sz="2800" dirty="0">
                <a:latin typeface="Arial Rounded MT Bold" pitchFamily="34" charset="0"/>
              </a:rPr>
              <a:t>, </a:t>
            </a:r>
            <a:r>
              <a:rPr lang="en-US" sz="2800" dirty="0" err="1">
                <a:latin typeface="Arial Rounded MT Bold" pitchFamily="34" charset="0"/>
              </a:rPr>
              <a:t>dan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rs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swasta</a:t>
            </a:r>
            <a:endParaRPr lang="en-US" sz="2800" dirty="0">
              <a:latin typeface="Arial Rounded MT Bold" pitchFamily="34" charset="0"/>
            </a:endParaRPr>
          </a:p>
          <a:p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2417A-8416-4917-8EDB-AE5081B3B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5181" y="6081120"/>
            <a:ext cx="512638" cy="365125"/>
          </a:xfrm>
        </p:spPr>
        <p:txBody>
          <a:bodyPr/>
          <a:lstStyle/>
          <a:p>
            <a:fld id="{A215771A-4F88-4799-9AEB-C4D3F40AB982}" type="slidenum">
              <a:rPr lang="en-ID" sz="1400" smtClean="0">
                <a:solidFill>
                  <a:schemeClr val="tx1"/>
                </a:solidFill>
              </a:rPr>
              <a:t>24</a:t>
            </a:fld>
            <a:endParaRPr lang="en-ID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164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798366" cy="1320800"/>
          </a:xfrm>
        </p:spPr>
        <p:txBody>
          <a:bodyPr/>
          <a:lstStyle/>
          <a:p>
            <a:r>
              <a:rPr lang="en-US" dirty="0" err="1">
                <a:latin typeface="Arial Rounded MT Bold" pitchFamily="34" charset="0"/>
              </a:rPr>
              <a:t>Peran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Tenaga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Kesehatan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60590"/>
            <a:ext cx="7381462" cy="4087810"/>
          </a:xfrm>
        </p:spPr>
        <p:txBody>
          <a:bodyPr>
            <a:noAutofit/>
          </a:bodyPr>
          <a:lstStyle/>
          <a:p>
            <a:r>
              <a:rPr lang="en-US" sz="2400" dirty="0" err="1">
                <a:latin typeface="Arial Rounded MT Bold" pitchFamily="34" charset="0"/>
              </a:rPr>
              <a:t>Menjadi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contoh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bagi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masyarakat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untuk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menjalani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imunisasi</a:t>
            </a:r>
            <a:endParaRPr lang="en-US" sz="2400" dirty="0">
              <a:latin typeface="Arial Rounded MT Bold" pitchFamily="34" charset="0"/>
            </a:endParaRPr>
          </a:p>
          <a:p>
            <a:r>
              <a:rPr lang="en-US" sz="2400" dirty="0" err="1">
                <a:latin typeface="Arial Rounded MT Bold" pitchFamily="34" charset="0"/>
              </a:rPr>
              <a:t>Berperan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serta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dalam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melaksanakan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imunisasi</a:t>
            </a:r>
            <a:endParaRPr lang="en-US" sz="2400" dirty="0">
              <a:latin typeface="Arial Rounded MT Bold" pitchFamily="34" charset="0"/>
            </a:endParaRPr>
          </a:p>
          <a:p>
            <a:r>
              <a:rPr lang="en-US" sz="2400" dirty="0" err="1">
                <a:latin typeface="Arial Rounded MT Bold" pitchFamily="34" charset="0"/>
              </a:rPr>
              <a:t>Memberi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informasi</a:t>
            </a:r>
            <a:r>
              <a:rPr lang="en-US" sz="2400" dirty="0">
                <a:latin typeface="Arial Rounded MT Bold" pitchFamily="34" charset="0"/>
              </a:rPr>
              <a:t> yang </a:t>
            </a:r>
            <a:r>
              <a:rPr lang="en-US" sz="2400" dirty="0" err="1">
                <a:latin typeface="Arial Rounded MT Bold" pitchFamily="34" charset="0"/>
              </a:rPr>
              <a:t>benar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sesuai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dengan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petunjuk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kementerian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kesehatan</a:t>
            </a:r>
            <a:endParaRPr lang="en-US" sz="2400" dirty="0">
              <a:latin typeface="Arial Rounded MT Bold" pitchFamily="34" charset="0"/>
            </a:endParaRPr>
          </a:p>
          <a:p>
            <a:r>
              <a:rPr lang="en-US" sz="2400" dirty="0" err="1">
                <a:latin typeface="Arial Rounded MT Bold" pitchFamily="34" charset="0"/>
              </a:rPr>
              <a:t>Bila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ada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informasi</a:t>
            </a:r>
            <a:r>
              <a:rPr lang="en-US" sz="2400" dirty="0">
                <a:latin typeface="Arial Rounded MT Bold" pitchFamily="34" charset="0"/>
              </a:rPr>
              <a:t> yang </a:t>
            </a:r>
            <a:r>
              <a:rPr lang="en-US" sz="2400" dirty="0" err="1">
                <a:latin typeface="Arial Rounded MT Bold" pitchFamily="34" charset="0"/>
              </a:rPr>
              <a:t>diragukan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harap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merujuk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ke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pusat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informasi</a:t>
            </a:r>
            <a:r>
              <a:rPr lang="en-US" sz="2400" dirty="0">
                <a:latin typeface="Arial Rounded MT Bold" pitchFamily="34" charset="0"/>
              </a:rPr>
              <a:t> yang </a:t>
            </a:r>
            <a:r>
              <a:rPr lang="en-US" sz="2400" dirty="0" err="1">
                <a:latin typeface="Arial Rounded MT Bold" pitchFamily="34" charset="0"/>
              </a:rPr>
              <a:t>berwenang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dan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dapat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dipercaya</a:t>
            </a:r>
            <a:r>
              <a:rPr lang="en-US" sz="2400" dirty="0">
                <a:latin typeface="Arial Rounded MT Bold" pitchFamily="34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F66AA-2664-4635-B89E-64EE58ABE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771A-4F88-4799-9AEB-C4D3F40AB982}" type="slidenum">
              <a:rPr lang="en-ID" smtClean="0"/>
              <a:t>25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1459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529132-4886-4C02-B7A4-AB536D748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37" y="708064"/>
            <a:ext cx="7439853" cy="544187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4BDFF5-1F8F-4BE5-8A91-85434BB2C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0944" y="6149935"/>
            <a:ext cx="512638" cy="365125"/>
          </a:xfrm>
        </p:spPr>
        <p:txBody>
          <a:bodyPr/>
          <a:lstStyle/>
          <a:p>
            <a:fld id="{A215771A-4F88-4799-9AEB-C4D3F40AB982}" type="slidenum">
              <a:rPr lang="en-ID" sz="1200" smtClean="0">
                <a:solidFill>
                  <a:schemeClr val="tx1"/>
                </a:solidFill>
              </a:rPr>
              <a:t>26</a:t>
            </a:fld>
            <a:endParaRPr lang="en-ID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97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864627" cy="132080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A53926"/>
                </a:solidFill>
              </a:rPr>
              <a:t>Regulasi</a:t>
            </a:r>
            <a:r>
              <a:rPr lang="en-US" dirty="0">
                <a:solidFill>
                  <a:srgbClr val="A53926"/>
                </a:solidFill>
              </a:rPr>
              <a:t> </a:t>
            </a:r>
            <a:r>
              <a:rPr lang="en-US" dirty="0" err="1">
                <a:solidFill>
                  <a:srgbClr val="A53926"/>
                </a:solidFill>
              </a:rPr>
              <a:t>Perijinan</a:t>
            </a:r>
            <a:r>
              <a:rPr lang="en-US" dirty="0">
                <a:solidFill>
                  <a:srgbClr val="A53926"/>
                </a:solidFill>
              </a:rPr>
              <a:t> </a:t>
            </a:r>
            <a:r>
              <a:rPr lang="en-US" dirty="0" err="1">
                <a:solidFill>
                  <a:srgbClr val="A53926"/>
                </a:solidFill>
              </a:rPr>
              <a:t>Vaksin</a:t>
            </a:r>
            <a:r>
              <a:rPr lang="en-US" dirty="0">
                <a:solidFill>
                  <a:srgbClr val="A53926"/>
                </a:solidFill>
              </a:rPr>
              <a:t> </a:t>
            </a:r>
            <a:r>
              <a:rPr lang="en-US" dirty="0" err="1">
                <a:solidFill>
                  <a:srgbClr val="A53926"/>
                </a:solidFill>
              </a:rPr>
              <a:t>dan</a:t>
            </a:r>
            <a:r>
              <a:rPr lang="en-US" dirty="0">
                <a:solidFill>
                  <a:srgbClr val="A53926"/>
                </a:solidFill>
              </a:rPr>
              <a:t> </a:t>
            </a:r>
            <a:r>
              <a:rPr lang="en-US" dirty="0" err="1">
                <a:solidFill>
                  <a:srgbClr val="A53926"/>
                </a:solidFill>
              </a:rPr>
              <a:t>Keamanan</a:t>
            </a:r>
            <a:endParaRPr lang="en-US" dirty="0">
              <a:solidFill>
                <a:srgbClr val="A5392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7096"/>
            <a:ext cx="8229600" cy="4255775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err="1">
                <a:latin typeface="Calibri"/>
                <a:cs typeface="Calibri"/>
              </a:rPr>
              <a:t>Dalam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percepatan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pengembangan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vaksin</a:t>
            </a:r>
            <a:r>
              <a:rPr lang="en-US" sz="2800" dirty="0">
                <a:latin typeface="Calibri"/>
                <a:cs typeface="Calibri"/>
              </a:rPr>
              <a:t> di </a:t>
            </a:r>
            <a:r>
              <a:rPr lang="en-US" sz="2800" dirty="0" err="1">
                <a:latin typeface="Calibri"/>
                <a:cs typeface="Calibri"/>
              </a:rPr>
              <a:t>masa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pandemi</a:t>
            </a:r>
            <a:r>
              <a:rPr lang="en-US" sz="2800" dirty="0">
                <a:latin typeface="Calibri"/>
                <a:cs typeface="Calibri"/>
              </a:rPr>
              <a:t>, </a:t>
            </a:r>
            <a:r>
              <a:rPr lang="en-US" sz="2800" dirty="0" err="1">
                <a:latin typeface="Calibri"/>
                <a:cs typeface="Calibri"/>
              </a:rPr>
              <a:t>semua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tahapan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uji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klinis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harus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tetap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dilalui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untuk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mendapat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perizinan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dari</a:t>
            </a:r>
            <a:r>
              <a:rPr lang="en-US" sz="2800" dirty="0">
                <a:latin typeface="Calibri"/>
                <a:cs typeface="Calibri"/>
              </a:rPr>
              <a:t> BPOM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dirty="0" err="1">
                <a:latin typeface="Calibri"/>
                <a:cs typeface="Calibri"/>
              </a:rPr>
              <a:t>Mengingat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uji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klinis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fase</a:t>
            </a:r>
            <a:r>
              <a:rPr lang="en-US" sz="2800" dirty="0">
                <a:latin typeface="Calibri"/>
                <a:cs typeface="Calibri"/>
              </a:rPr>
              <a:t> III </a:t>
            </a:r>
            <a:r>
              <a:rPr lang="en-US" sz="2800" dirty="0" err="1">
                <a:latin typeface="Calibri"/>
                <a:cs typeface="Calibri"/>
              </a:rPr>
              <a:t>belum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selesai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dan</a:t>
            </a:r>
            <a:r>
              <a:rPr lang="en-US" sz="2800" dirty="0">
                <a:latin typeface="Calibri"/>
                <a:cs typeface="Calibri"/>
              </a:rPr>
              <a:t> data </a:t>
            </a:r>
            <a:r>
              <a:rPr lang="en-US" sz="2800" dirty="0" err="1">
                <a:latin typeface="Calibri"/>
                <a:cs typeface="Calibri"/>
              </a:rPr>
              <a:t>efikasi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belum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ada</a:t>
            </a:r>
            <a:r>
              <a:rPr lang="en-US" sz="2800" dirty="0">
                <a:latin typeface="Calibri"/>
                <a:cs typeface="Calibri"/>
              </a:rPr>
              <a:t>, </a:t>
            </a:r>
            <a:r>
              <a:rPr lang="en-US" sz="2800" dirty="0" err="1">
                <a:latin typeface="Calibri"/>
                <a:cs typeface="Calibri"/>
              </a:rPr>
              <a:t>maka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diharuskan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memenuhi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persyaratan</a:t>
            </a:r>
            <a:r>
              <a:rPr lang="en-US" sz="2800" dirty="0">
                <a:latin typeface="Calibri"/>
                <a:cs typeface="Calibri"/>
              </a:rPr>
              <a:t> yang </a:t>
            </a:r>
            <a:r>
              <a:rPr lang="en-US" sz="2800" dirty="0" err="1">
                <a:latin typeface="Calibri"/>
                <a:cs typeface="Calibri"/>
              </a:rPr>
              <a:t>telah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diberikan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oleh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badan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internasional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serta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badan</a:t>
            </a:r>
            <a:r>
              <a:rPr lang="en-US" sz="2800" dirty="0">
                <a:latin typeface="Calibri"/>
                <a:cs typeface="Calibri"/>
              </a:rPr>
              <a:t> regulator di </a:t>
            </a:r>
            <a:r>
              <a:rPr lang="en-US" sz="2800" dirty="0" err="1">
                <a:latin typeface="Calibri"/>
                <a:cs typeface="Calibri"/>
              </a:rPr>
              <a:t>negara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setempat</a:t>
            </a:r>
            <a:endParaRPr lang="en-US" sz="2800" dirty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Hal </a:t>
            </a:r>
            <a:r>
              <a:rPr lang="en-US" sz="2800" dirty="0" err="1">
                <a:latin typeface="Calibri"/>
                <a:cs typeface="Calibri"/>
              </a:rPr>
              <a:t>tersebut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diperlukan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untuk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menjamin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keamanan</a:t>
            </a:r>
            <a:r>
              <a:rPr lang="en-US" sz="2800" dirty="0">
                <a:latin typeface="Calibri"/>
                <a:cs typeface="Calibri"/>
              </a:rPr>
              <a:t>, </a:t>
            </a:r>
            <a:r>
              <a:rPr lang="en-US" sz="2800" dirty="0" err="1">
                <a:latin typeface="Calibri"/>
                <a:cs typeface="Calibri"/>
              </a:rPr>
              <a:t>manfaat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dan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mutu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vaksin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2BDC86-F228-47C0-8A7D-A94758609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4162" y="5997746"/>
            <a:ext cx="512638" cy="365125"/>
          </a:xfrm>
        </p:spPr>
        <p:txBody>
          <a:bodyPr/>
          <a:lstStyle/>
          <a:p>
            <a:fld id="{A215771A-4F88-4799-9AEB-C4D3F40AB982}" type="slidenum">
              <a:rPr lang="en-ID" sz="1200" smtClean="0">
                <a:solidFill>
                  <a:schemeClr val="tx1"/>
                </a:solidFill>
              </a:rPr>
              <a:t>27</a:t>
            </a:fld>
            <a:endParaRPr lang="en-ID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384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31305"/>
            <a:ext cx="6347713" cy="768625"/>
          </a:xfrm>
        </p:spPr>
        <p:txBody>
          <a:bodyPr/>
          <a:lstStyle/>
          <a:p>
            <a:pPr algn="ctr"/>
            <a:r>
              <a:rPr lang="en-US" dirty="0" err="1">
                <a:latin typeface="Arial Rounded MT Bold" pitchFamily="34" charset="0"/>
              </a:rPr>
              <a:t>Kesimpulan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615" y="1099929"/>
            <a:ext cx="7818786" cy="542676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Arial Rounded MT Bold" pitchFamily="34" charset="0"/>
              </a:rPr>
              <a:t>Program </a:t>
            </a:r>
            <a:r>
              <a:rPr lang="en-US" sz="2400" dirty="0" err="1">
                <a:latin typeface="Arial Rounded MT Bold" pitchFamily="34" charset="0"/>
              </a:rPr>
              <a:t>imunisasi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rutin</a:t>
            </a:r>
            <a:r>
              <a:rPr lang="en-US" sz="2400" dirty="0">
                <a:latin typeface="Arial Rounded MT Bold" pitchFamily="34" charset="0"/>
              </a:rPr>
              <a:t> pada </a:t>
            </a:r>
            <a:r>
              <a:rPr lang="en-US" sz="2400" dirty="0" err="1">
                <a:latin typeface="Arial Rounded MT Bold" pitchFamily="34" charset="0"/>
              </a:rPr>
              <a:t>bayi</a:t>
            </a:r>
            <a:r>
              <a:rPr lang="en-US" sz="2400" dirty="0">
                <a:latin typeface="Arial Rounded MT Bold" pitchFamily="34" charset="0"/>
              </a:rPr>
              <a:t>, </a:t>
            </a:r>
            <a:r>
              <a:rPr lang="en-US" sz="2400" dirty="0" err="1">
                <a:latin typeface="Arial Rounded MT Bold" pitchFamily="34" charset="0"/>
              </a:rPr>
              <a:t>balita</a:t>
            </a:r>
            <a:r>
              <a:rPr lang="en-US" sz="2400" dirty="0">
                <a:latin typeface="Arial Rounded MT Bold" pitchFamily="34" charset="0"/>
              </a:rPr>
              <a:t> dan </a:t>
            </a:r>
            <a:r>
              <a:rPr lang="en-US" sz="2400" dirty="0" err="1">
                <a:latin typeface="Arial Rounded MT Bold" pitchFamily="34" charset="0"/>
              </a:rPr>
              <a:t>anak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sekolah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selama</a:t>
            </a:r>
            <a:r>
              <a:rPr lang="en-US" sz="2400" dirty="0">
                <a:latin typeface="Arial Rounded MT Bold" pitchFamily="34" charset="0"/>
              </a:rPr>
              <a:t> masa </a:t>
            </a:r>
            <a:r>
              <a:rPr lang="en-US" sz="2400" dirty="0" err="1">
                <a:latin typeface="Arial Rounded MT Bold" pitchFamily="34" charset="0"/>
              </a:rPr>
              <a:t>pandemi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tetap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menjadi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prioritas</a:t>
            </a:r>
            <a:endParaRPr lang="en-US" sz="2400" dirty="0">
              <a:latin typeface="Arial Rounded MT Bold" pitchFamily="34" charset="0"/>
            </a:endParaRPr>
          </a:p>
          <a:p>
            <a:r>
              <a:rPr lang="en-US" sz="2400" dirty="0" err="1">
                <a:latin typeface="Arial Rounded MT Bold" pitchFamily="34" charset="0"/>
              </a:rPr>
              <a:t>Pelaksanaan</a:t>
            </a:r>
            <a:r>
              <a:rPr lang="en-US" sz="2400" dirty="0">
                <a:latin typeface="Arial Rounded MT Bold" pitchFamily="34" charset="0"/>
              </a:rPr>
              <a:t> program </a:t>
            </a:r>
            <a:r>
              <a:rPr lang="en-US" sz="2400" dirty="0" err="1">
                <a:latin typeface="Arial Rounded MT Bold" pitchFamily="34" charset="0"/>
              </a:rPr>
              <a:t>imunisasi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rutin</a:t>
            </a:r>
            <a:r>
              <a:rPr lang="en-US" sz="2400" dirty="0">
                <a:latin typeface="Arial Rounded MT Bold" pitchFamily="34" charset="0"/>
              </a:rPr>
              <a:t> pada </a:t>
            </a:r>
            <a:r>
              <a:rPr lang="en-US" sz="2400" dirty="0" err="1">
                <a:latin typeface="Arial Rounded MT Bold" pitchFamily="34" charset="0"/>
              </a:rPr>
              <a:t>bayi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balita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anak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sekolah</a:t>
            </a:r>
            <a:r>
              <a:rPr lang="en-US" sz="2400" dirty="0">
                <a:latin typeface="Arial Rounded MT Bold" pitchFamily="34" charset="0"/>
              </a:rPr>
              <a:t>  </a:t>
            </a:r>
            <a:r>
              <a:rPr lang="en-US" sz="2400" dirty="0" err="1">
                <a:latin typeface="Arial Rounded MT Bold" pitchFamily="34" charset="0"/>
              </a:rPr>
              <a:t>dilaksanakan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dengan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mengikuti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juknis</a:t>
            </a:r>
            <a:r>
              <a:rPr lang="en-US" sz="2400" dirty="0">
                <a:latin typeface="Arial Rounded MT Bold" pitchFamily="34" charset="0"/>
              </a:rPr>
              <a:t> dan </a:t>
            </a:r>
            <a:r>
              <a:rPr lang="en-US" sz="2400" dirty="0" err="1">
                <a:latin typeface="Arial Rounded MT Bold" pitchFamily="34" charset="0"/>
              </a:rPr>
              <a:t>protokol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kesehatan</a:t>
            </a:r>
            <a:r>
              <a:rPr lang="en-US" sz="2400" dirty="0">
                <a:latin typeface="Arial Rounded MT Bold" pitchFamily="34" charset="0"/>
              </a:rPr>
              <a:t> </a:t>
            </a:r>
          </a:p>
          <a:p>
            <a:r>
              <a:rPr lang="en-US" sz="2400" dirty="0" err="1">
                <a:latin typeface="Arial Rounded MT Bold" pitchFamily="34" charset="0"/>
              </a:rPr>
              <a:t>Untuk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mempercepat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penanggulangan</a:t>
            </a:r>
            <a:r>
              <a:rPr lang="en-US" sz="2400" dirty="0">
                <a:latin typeface="Arial Rounded MT Bold" pitchFamily="34" charset="0"/>
              </a:rPr>
              <a:t> COVID-19 di Indonesia </a:t>
            </a:r>
            <a:r>
              <a:rPr lang="en-US" sz="2400" dirty="0" err="1">
                <a:latin typeface="Arial Rounded MT Bold" pitchFamily="34" charset="0"/>
              </a:rPr>
              <a:t>selain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upaya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protokol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kesehatan</a:t>
            </a:r>
            <a:r>
              <a:rPr lang="en-US" sz="2400" dirty="0">
                <a:latin typeface="Arial Rounded MT Bold" pitchFamily="34" charset="0"/>
              </a:rPr>
              <a:t> juga </a:t>
            </a:r>
            <a:r>
              <a:rPr lang="en-US" sz="2400" dirty="0" err="1">
                <a:latin typeface="Arial Rounded MT Bold" pitchFamily="34" charset="0"/>
              </a:rPr>
              <a:t>diperlukan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imunisasi</a:t>
            </a:r>
            <a:r>
              <a:rPr lang="en-US" sz="2400" dirty="0">
                <a:latin typeface="Arial Rounded MT Bold" pitchFamily="34" charset="0"/>
              </a:rPr>
              <a:t> COVID-19</a:t>
            </a:r>
          </a:p>
          <a:p>
            <a:r>
              <a:rPr lang="en-US" sz="2400" dirty="0">
                <a:latin typeface="Arial Rounded MT Bold" pitchFamily="34" charset="0"/>
              </a:rPr>
              <a:t>Agar </a:t>
            </a:r>
            <a:r>
              <a:rPr lang="en-US" sz="2400" dirty="0" err="1">
                <a:latin typeface="Arial Rounded MT Bold" pitchFamily="34" charset="0"/>
              </a:rPr>
              <a:t>dapat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memutus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rantai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penularan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secara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menyeluruh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perlu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dilakukan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imunisasi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pada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sekitar</a:t>
            </a:r>
            <a:r>
              <a:rPr lang="en-US" sz="2400" dirty="0">
                <a:latin typeface="Arial Rounded MT Bold" pitchFamily="34" charset="0"/>
              </a:rPr>
              <a:t> 70% </a:t>
            </a:r>
            <a:r>
              <a:rPr lang="en-US" sz="2400" dirty="0" err="1">
                <a:latin typeface="Arial Rounded MT Bold" pitchFamily="34" charset="0"/>
              </a:rPr>
              <a:t>kelompok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sasaran</a:t>
            </a:r>
            <a:endParaRPr lang="en-US" sz="2400" dirty="0">
              <a:latin typeface="Arial Rounded MT Bold" pitchFamily="34" charset="0"/>
            </a:endParaRPr>
          </a:p>
          <a:p>
            <a:r>
              <a:rPr lang="en-US" sz="2400" dirty="0" err="1">
                <a:latin typeface="Arial Rounded MT Bold" pitchFamily="34" charset="0"/>
              </a:rPr>
              <a:t>Imunisasi</a:t>
            </a:r>
            <a:r>
              <a:rPr lang="en-US" sz="2400" dirty="0">
                <a:latin typeface="Arial Rounded MT Bold" pitchFamily="34" charset="0"/>
              </a:rPr>
              <a:t> COVID-19 </a:t>
            </a:r>
            <a:r>
              <a:rPr lang="en-US" sz="2400" dirty="0" err="1">
                <a:latin typeface="Arial Rounded MT Bold" pitchFamily="34" charset="0"/>
              </a:rPr>
              <a:t>dilakukan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pada</a:t>
            </a:r>
            <a:r>
              <a:rPr lang="en-US" sz="2400" dirty="0">
                <a:latin typeface="Arial Rounded MT Bold" pitchFamily="34" charset="0"/>
              </a:rPr>
              <a:t> orang </a:t>
            </a:r>
            <a:r>
              <a:rPr lang="en-US" sz="2400" dirty="0" err="1">
                <a:latin typeface="Arial Rounded MT Bold" pitchFamily="34" charset="0"/>
              </a:rPr>
              <a:t>sehat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atau</a:t>
            </a:r>
            <a:r>
              <a:rPr lang="en-US" sz="2400" dirty="0">
                <a:latin typeface="Arial Rounded MT Bold" pitchFamily="34" charset="0"/>
              </a:rPr>
              <a:t> yang </a:t>
            </a:r>
            <a:r>
              <a:rPr lang="en-US" sz="2400" dirty="0" err="1">
                <a:latin typeface="Arial Rounded MT Bold" pitchFamily="34" charset="0"/>
              </a:rPr>
              <a:t>penyakitnya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dalam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keadaan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terkendali</a:t>
            </a:r>
            <a:endParaRPr lang="en-US" sz="2400" dirty="0">
              <a:latin typeface="Arial Rounded MT Bold" pitchFamily="34" charset="0"/>
            </a:endParaRPr>
          </a:p>
          <a:p>
            <a:r>
              <a:rPr lang="en-US" sz="2400" dirty="0" err="1">
                <a:latin typeface="Arial Rounded MT Bold" pitchFamily="34" charset="0"/>
              </a:rPr>
              <a:t>Tenaga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kesehatan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menjadi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panutan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masyarakat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dan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perlu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berpartisipasi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dalam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menjalankan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imunisasi</a:t>
            </a:r>
            <a:r>
              <a:rPr lang="en-US" sz="2400" dirty="0">
                <a:latin typeface="Arial Rounded MT Bold" pitchFamily="34" charset="0"/>
              </a:rPr>
              <a:t>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2035D-4FB9-4101-AFC4-7608F6A53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8385" y="5883275"/>
            <a:ext cx="512638" cy="365125"/>
          </a:xfrm>
        </p:spPr>
        <p:txBody>
          <a:bodyPr/>
          <a:lstStyle/>
          <a:p>
            <a:fld id="{A215771A-4F88-4799-9AEB-C4D3F40AB982}" type="slidenum">
              <a:rPr lang="en-ID" sz="1200" smtClean="0">
                <a:solidFill>
                  <a:schemeClr val="tx1"/>
                </a:solidFill>
              </a:rPr>
              <a:t>28</a:t>
            </a:fld>
            <a:endParaRPr lang="en-ID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54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17" y="1587341"/>
            <a:ext cx="3847233" cy="4891452"/>
          </a:xfrm>
          <a:prstGeom prst="rect">
            <a:avLst/>
          </a:prstGeom>
          <a:ln w="57150" cmpd="sng">
            <a:solidFill>
              <a:schemeClr val="accent5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0728" y="333868"/>
            <a:ext cx="90132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800000"/>
                </a:solidFill>
              </a:rPr>
              <a:t>Saat</a:t>
            </a:r>
            <a:r>
              <a:rPr lang="en-US" sz="3200" dirty="0">
                <a:solidFill>
                  <a:srgbClr val="800000"/>
                </a:solidFill>
              </a:rPr>
              <a:t> </a:t>
            </a:r>
            <a:r>
              <a:rPr lang="en-US" sz="3200" dirty="0" err="1">
                <a:solidFill>
                  <a:srgbClr val="800000"/>
                </a:solidFill>
              </a:rPr>
              <a:t>vaksin</a:t>
            </a:r>
            <a:r>
              <a:rPr lang="en-US" sz="3200" dirty="0">
                <a:solidFill>
                  <a:srgbClr val="800000"/>
                </a:solidFill>
              </a:rPr>
              <a:t> Covid-19 </a:t>
            </a:r>
            <a:r>
              <a:rPr lang="en-US" sz="3200" dirty="0" err="1">
                <a:solidFill>
                  <a:srgbClr val="800000"/>
                </a:solidFill>
              </a:rPr>
              <a:t>telah</a:t>
            </a:r>
            <a:r>
              <a:rPr lang="en-US" sz="3200" dirty="0">
                <a:solidFill>
                  <a:srgbClr val="800000"/>
                </a:solidFill>
              </a:rPr>
              <a:t> </a:t>
            </a:r>
            <a:r>
              <a:rPr lang="en-US" sz="3200" dirty="0" err="1">
                <a:solidFill>
                  <a:srgbClr val="800000"/>
                </a:solidFill>
              </a:rPr>
              <a:t>tersedia</a:t>
            </a:r>
            <a:r>
              <a:rPr lang="en-US" sz="3200" dirty="0">
                <a:solidFill>
                  <a:srgbClr val="800000"/>
                </a:solidFill>
              </a:rPr>
              <a:t>  </a:t>
            </a:r>
          </a:p>
          <a:p>
            <a:pPr algn="ctr"/>
            <a:r>
              <a:rPr lang="en-US" sz="3200" dirty="0" err="1">
                <a:solidFill>
                  <a:srgbClr val="800000"/>
                </a:solidFill>
              </a:rPr>
              <a:t>Protokol</a:t>
            </a:r>
            <a:r>
              <a:rPr lang="en-US" sz="3200" dirty="0">
                <a:solidFill>
                  <a:srgbClr val="800000"/>
                </a:solidFill>
              </a:rPr>
              <a:t> </a:t>
            </a:r>
            <a:r>
              <a:rPr lang="en-US" sz="3200" dirty="0" err="1">
                <a:solidFill>
                  <a:srgbClr val="800000"/>
                </a:solidFill>
              </a:rPr>
              <a:t>Kesehatan</a:t>
            </a:r>
            <a:r>
              <a:rPr lang="en-US" sz="3200" dirty="0">
                <a:solidFill>
                  <a:srgbClr val="800000"/>
                </a:solidFill>
              </a:rPr>
              <a:t> </a:t>
            </a:r>
            <a:r>
              <a:rPr lang="en-US" sz="3200" dirty="0" err="1">
                <a:solidFill>
                  <a:srgbClr val="800000"/>
                </a:solidFill>
              </a:rPr>
              <a:t>tidak</a:t>
            </a:r>
            <a:r>
              <a:rPr lang="en-US" sz="3200" dirty="0">
                <a:solidFill>
                  <a:srgbClr val="800000"/>
                </a:solidFill>
              </a:rPr>
              <a:t> </a:t>
            </a:r>
            <a:r>
              <a:rPr lang="en-US" sz="3200" dirty="0" err="1">
                <a:solidFill>
                  <a:srgbClr val="800000"/>
                </a:solidFill>
              </a:rPr>
              <a:t>boleh</a:t>
            </a:r>
            <a:r>
              <a:rPr lang="en-US" sz="3200" dirty="0">
                <a:solidFill>
                  <a:srgbClr val="800000"/>
                </a:solidFill>
              </a:rPr>
              <a:t> </a:t>
            </a:r>
            <a:r>
              <a:rPr lang="en-US" sz="3200" dirty="0" err="1">
                <a:solidFill>
                  <a:srgbClr val="800000"/>
                </a:solidFill>
              </a:rPr>
              <a:t>ditinggalkan</a:t>
            </a:r>
            <a:endParaRPr lang="en-US" sz="3200" dirty="0">
              <a:solidFill>
                <a:srgbClr val="8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602" y="1602081"/>
            <a:ext cx="3853776" cy="4876712"/>
          </a:xfrm>
          <a:prstGeom prst="rect">
            <a:avLst/>
          </a:prstGeom>
          <a:ln w="57150" cmpd="sng">
            <a:solidFill>
              <a:schemeClr val="accent5">
                <a:lumMod val="75000"/>
              </a:schemeClr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230FCD-DF8B-4AC9-88E9-E07F42C45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8192" y="6478793"/>
            <a:ext cx="512638" cy="365125"/>
          </a:xfrm>
        </p:spPr>
        <p:txBody>
          <a:bodyPr/>
          <a:lstStyle/>
          <a:p>
            <a:fld id="{A215771A-4F88-4799-9AEB-C4D3F40AB982}" type="slidenum">
              <a:rPr lang="en-ID" sz="1200" b="1" smtClean="0">
                <a:solidFill>
                  <a:schemeClr val="tx1"/>
                </a:solidFill>
              </a:rPr>
              <a:t>29</a:t>
            </a:fld>
            <a:endParaRPr lang="en-ID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41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DD031C-B63A-4FAE-A3A6-1E088830E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45" y="371062"/>
            <a:ext cx="8177509" cy="52478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3DB19F-2C61-46AB-9801-AD6629438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61" y="5793522"/>
            <a:ext cx="4068327" cy="86080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842D7F-B9BB-474E-9908-0661159A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8116" y="6041361"/>
            <a:ext cx="512638" cy="365125"/>
          </a:xfrm>
        </p:spPr>
        <p:txBody>
          <a:bodyPr/>
          <a:lstStyle/>
          <a:p>
            <a:fld id="{A215771A-4F88-4799-9AEB-C4D3F40AB982}" type="slidenum">
              <a:rPr lang="en-ID" sz="2000" smtClean="0">
                <a:solidFill>
                  <a:schemeClr val="tx1"/>
                </a:solidFill>
              </a:rPr>
              <a:t>3</a:t>
            </a:fld>
            <a:endParaRPr lang="en-ID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38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0A84A-47D9-4B18-AABB-DA52C8094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56" y="2941983"/>
            <a:ext cx="6347713" cy="1320800"/>
          </a:xfrm>
        </p:spPr>
        <p:txBody>
          <a:bodyPr>
            <a:normAutofit/>
          </a:bodyPr>
          <a:lstStyle/>
          <a:p>
            <a:pPr algn="r"/>
            <a:r>
              <a:rPr lang="en-US" sz="7200" dirty="0"/>
              <a:t>TERIMA KASIH</a:t>
            </a:r>
            <a:endParaRPr lang="en-ID" sz="7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2F980-0933-4D27-AD70-14BC9A74E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6972" y="6187137"/>
            <a:ext cx="512638" cy="365125"/>
          </a:xfrm>
        </p:spPr>
        <p:txBody>
          <a:bodyPr/>
          <a:lstStyle/>
          <a:p>
            <a:fld id="{A215771A-4F88-4799-9AEB-C4D3F40AB982}" type="slidenum">
              <a:rPr lang="en-ID" sz="1200" smtClean="0">
                <a:solidFill>
                  <a:schemeClr val="tx1"/>
                </a:solidFill>
              </a:rPr>
              <a:t>30</a:t>
            </a:fld>
            <a:endParaRPr lang="en-ID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131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862122E-99A6-9543-AF0B-ABFF8D7C6E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0161946"/>
              </p:ext>
            </p:extLst>
          </p:nvPr>
        </p:nvGraphicFramePr>
        <p:xfrm>
          <a:off x="226725" y="375979"/>
          <a:ext cx="8690549" cy="5673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71796" y="5457201"/>
            <a:ext cx="6240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i="0" u="none" dirty="0" err="1"/>
              <a:t>Istilah</a:t>
            </a:r>
            <a:r>
              <a:rPr lang="en-US" sz="1600" b="1" i="0" u="none" dirty="0"/>
              <a:t> </a:t>
            </a:r>
            <a:r>
              <a:rPr lang="en-US" sz="1600" b="1" i="0" u="none" dirty="0" err="1"/>
              <a:t>vaksinasi</a:t>
            </a:r>
            <a:r>
              <a:rPr lang="en-US" sz="1600" b="1" i="0" u="none" dirty="0"/>
              <a:t> </a:t>
            </a:r>
            <a:r>
              <a:rPr lang="en-US" sz="1600" b="1" i="0" u="none" dirty="0" err="1"/>
              <a:t>dan</a:t>
            </a:r>
            <a:r>
              <a:rPr lang="en-US" sz="1600" b="1" i="0" u="none" dirty="0"/>
              <a:t> </a:t>
            </a:r>
            <a:r>
              <a:rPr lang="en-US" sz="1600" b="1" i="0" u="none" dirty="0" err="1"/>
              <a:t>imunisasi</a:t>
            </a:r>
            <a:r>
              <a:rPr lang="en-US" sz="1600" b="1" i="0" u="none" dirty="0"/>
              <a:t> </a:t>
            </a:r>
            <a:r>
              <a:rPr lang="en-US" sz="1600" b="1" i="0" u="none" dirty="0" err="1"/>
              <a:t>sering</a:t>
            </a:r>
            <a:r>
              <a:rPr lang="en-US" sz="1600" b="1" i="0" u="none" dirty="0"/>
              <a:t> </a:t>
            </a:r>
            <a:r>
              <a:rPr lang="en-US" sz="1600" b="1" i="0" u="none" dirty="0" err="1"/>
              <a:t>dipakai</a:t>
            </a:r>
            <a:r>
              <a:rPr lang="en-US" sz="1600" b="1" i="0" u="none" dirty="0"/>
              <a:t> </a:t>
            </a:r>
            <a:r>
              <a:rPr lang="en-US" sz="1600" b="1" i="0" u="none" dirty="0" err="1"/>
              <a:t>secara</a:t>
            </a:r>
            <a:r>
              <a:rPr lang="en-US" sz="1600" b="1" i="0" u="none" dirty="0"/>
              <a:t> </a:t>
            </a:r>
            <a:r>
              <a:rPr lang="en-US" sz="1600" b="1" i="0" u="none" dirty="0" err="1"/>
              <a:t>bergantian</a:t>
            </a:r>
            <a:r>
              <a:rPr lang="en-US" b="1" i="0" u="none" dirty="0"/>
              <a:t>. 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AF2ED-7AB4-41AB-A838-84663DAA0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0954" y="6116896"/>
            <a:ext cx="512638" cy="365125"/>
          </a:xfrm>
        </p:spPr>
        <p:txBody>
          <a:bodyPr/>
          <a:lstStyle/>
          <a:p>
            <a:fld id="{A215771A-4F88-4799-9AEB-C4D3F40AB982}" type="slidenum">
              <a:rPr lang="en-ID" sz="1800" smtClean="0">
                <a:solidFill>
                  <a:schemeClr val="tx1"/>
                </a:solidFill>
              </a:rPr>
              <a:t>4</a:t>
            </a:fld>
            <a:endParaRPr lang="en-ID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230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7" y="559088"/>
            <a:ext cx="7315200" cy="826601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4800" dirty="0">
                <a:solidFill>
                  <a:schemeClr val="tx2">
                    <a:lumMod val="75000"/>
                  </a:schemeClr>
                </a:solidFill>
                <a:latin typeface="Calibri"/>
                <a:ea typeface="+mj-ea"/>
                <a:cs typeface="Calibri"/>
              </a:rPr>
              <a:t>Tujuan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Calibri"/>
                <a:ea typeface="+mj-ea"/>
                <a:cs typeface="Calibri"/>
              </a:rPr>
              <a:t> </a:t>
            </a:r>
            <a:r>
              <a:rPr lang="id-ID" sz="4800" dirty="0">
                <a:solidFill>
                  <a:schemeClr val="tx2">
                    <a:lumMod val="75000"/>
                  </a:schemeClr>
                </a:solidFill>
                <a:latin typeface="Calibri"/>
                <a:ea typeface="+mj-ea"/>
                <a:cs typeface="Calibri"/>
              </a:rPr>
              <a:t>Vaksinasi</a:t>
            </a:r>
            <a:endParaRPr lang="en-GB" sz="4800" dirty="0">
              <a:solidFill>
                <a:schemeClr val="tx2">
                  <a:lumMod val="75000"/>
                </a:schemeClr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84314" y="1744039"/>
            <a:ext cx="82929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id-ID" sz="2800" dirty="0"/>
              <a:t>Melindungi seseorang terhadap </a:t>
            </a:r>
          </a:p>
          <a:p>
            <a:pPr algn="ctr" eaLnBrk="0" hangingPunct="0"/>
            <a:r>
              <a:rPr lang="id-ID" sz="2800" dirty="0"/>
              <a:t>penyakit tertentu (</a:t>
            </a:r>
            <a:r>
              <a:rPr lang="id-ID" sz="2800" i="1" dirty="0"/>
              <a:t>intermediate goal, </a:t>
            </a:r>
            <a:r>
              <a:rPr lang="id-ID" sz="2800" dirty="0"/>
              <a:t>tujuan antara)</a:t>
            </a:r>
            <a:endParaRPr lang="en-US" sz="2800" dirty="0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1828800" y="3657600"/>
            <a:ext cx="56356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d-ID" sz="2800" dirty="0"/>
              <a:t>Menurunkan prevalensi penyakit</a:t>
            </a:r>
          </a:p>
          <a:p>
            <a:pPr algn="ctr"/>
            <a:r>
              <a:rPr lang="id-ID" sz="2800" dirty="0"/>
              <a:t>(mengubah epidemiologi penyakit</a:t>
            </a:r>
            <a:r>
              <a:rPr lang="id-ID" sz="2800" b="1" dirty="0"/>
              <a:t>)</a:t>
            </a:r>
            <a:endParaRPr lang="en-GB" sz="2800" b="1" dirty="0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1363786" y="5628019"/>
            <a:ext cx="69307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id-ID" sz="2800" dirty="0">
                <a:solidFill>
                  <a:srgbClr val="C0504D"/>
                </a:solidFill>
              </a:rPr>
              <a:t>Eradikasi penyakit (</a:t>
            </a:r>
            <a:r>
              <a:rPr lang="id-ID" sz="2800" i="1" dirty="0">
                <a:solidFill>
                  <a:srgbClr val="C0504D"/>
                </a:solidFill>
              </a:rPr>
              <a:t>final goal, </a:t>
            </a:r>
            <a:r>
              <a:rPr lang="id-ID" sz="2800" dirty="0">
                <a:solidFill>
                  <a:srgbClr val="C0504D"/>
                </a:solidFill>
              </a:rPr>
              <a:t>tujuan akhir)</a:t>
            </a:r>
            <a:endParaRPr lang="en-US" sz="2800" dirty="0">
              <a:solidFill>
                <a:srgbClr val="C0504D"/>
              </a:solidFill>
            </a:endParaRP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3962400" y="3100031"/>
            <a:ext cx="866775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893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3962400" y="4967913"/>
            <a:ext cx="866775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893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 flipH="1" flipV="1">
            <a:off x="609600" y="1623387"/>
            <a:ext cx="7887760" cy="0"/>
          </a:xfrm>
          <a:prstGeom prst="line">
            <a:avLst/>
          </a:prstGeom>
          <a:noFill/>
          <a:ln w="76200">
            <a:solidFill>
              <a:srgbClr val="F7964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7B285D-2803-47B8-85D5-A28D1477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64626" y="6151239"/>
            <a:ext cx="512638" cy="365125"/>
          </a:xfrm>
        </p:spPr>
        <p:txBody>
          <a:bodyPr/>
          <a:lstStyle/>
          <a:p>
            <a:fld id="{A215771A-4F88-4799-9AEB-C4D3F40AB982}" type="slidenum">
              <a:rPr lang="en-ID" sz="1800" smtClean="0">
                <a:solidFill>
                  <a:schemeClr val="tx1"/>
                </a:solidFill>
              </a:rPr>
              <a:t>5</a:t>
            </a:fld>
            <a:endParaRPr lang="en-ID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51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257"/>
            <a:ext cx="8229600" cy="829797"/>
          </a:xfrm>
        </p:spPr>
        <p:txBody>
          <a:bodyPr>
            <a:normAutofit/>
          </a:bodyPr>
          <a:lstStyle/>
          <a:p>
            <a:pPr algn="ctr"/>
            <a:r>
              <a:rPr lang="id-ID" dirty="0">
                <a:solidFill>
                  <a:srgbClr val="800000"/>
                </a:solidFill>
                <a:latin typeface="Calibri"/>
                <a:cs typeface="Calibri"/>
                <a:sym typeface="Botanical" pitchFamily="2" charset="2"/>
              </a:rPr>
              <a:t>Upaya Mencapai</a:t>
            </a:r>
            <a:r>
              <a:rPr lang="id-ID" i="1" dirty="0">
                <a:solidFill>
                  <a:srgbClr val="800000"/>
                </a:solidFill>
                <a:latin typeface="Calibri"/>
                <a:cs typeface="Calibri"/>
                <a:sym typeface="Botanical" pitchFamily="2" charset="2"/>
              </a:rPr>
              <a:t> </a:t>
            </a:r>
            <a:r>
              <a:rPr lang="id-ID" dirty="0">
                <a:solidFill>
                  <a:srgbClr val="800000"/>
                </a:solidFill>
                <a:latin typeface="Calibri"/>
                <a:cs typeface="Calibri"/>
                <a:sym typeface="Botanical" pitchFamily="2" charset="2"/>
              </a:rPr>
              <a:t>Tujuan Akhir</a:t>
            </a:r>
            <a:r>
              <a:rPr lang="id-ID" i="1" dirty="0">
                <a:solidFill>
                  <a:srgbClr val="800000"/>
                </a:solidFill>
                <a:latin typeface="Calibri"/>
                <a:cs typeface="Calibri"/>
                <a:sym typeface="Botanical" pitchFamily="2" charset="2"/>
              </a:rPr>
              <a:t> </a:t>
            </a:r>
            <a:r>
              <a:rPr lang="id-ID" dirty="0">
                <a:solidFill>
                  <a:srgbClr val="800000"/>
                </a:solidFill>
                <a:latin typeface="Calibri"/>
                <a:cs typeface="Calibri"/>
                <a:sym typeface="Botanical" pitchFamily="2" charset="2"/>
              </a:rPr>
              <a:t>(</a:t>
            </a:r>
            <a:r>
              <a:rPr lang="id-ID" i="1" dirty="0">
                <a:solidFill>
                  <a:srgbClr val="800000"/>
                </a:solidFill>
                <a:latin typeface="Calibri"/>
                <a:cs typeface="Calibri"/>
                <a:sym typeface="Botanical" pitchFamily="2" charset="2"/>
              </a:rPr>
              <a:t>Final Goal</a:t>
            </a:r>
            <a:r>
              <a:rPr lang="id-ID" dirty="0">
                <a:solidFill>
                  <a:srgbClr val="800000"/>
                </a:solidFill>
                <a:latin typeface="Calibri"/>
                <a:cs typeface="Calibri"/>
                <a:sym typeface="Botanical" pitchFamily="2" charset="2"/>
              </a:rPr>
              <a:t>) </a:t>
            </a:r>
            <a:endParaRPr lang="en-US" dirty="0">
              <a:solidFill>
                <a:srgbClr val="80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57966568"/>
              </p:ext>
            </p:extLst>
          </p:nvPr>
        </p:nvGraphicFramePr>
        <p:xfrm>
          <a:off x="609622" y="1258845"/>
          <a:ext cx="8229600" cy="5076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17930" y="2450431"/>
            <a:ext cx="24688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Penguatan</a:t>
            </a:r>
            <a:r>
              <a:rPr lang="en-US" dirty="0"/>
              <a:t>  </a:t>
            </a:r>
            <a:r>
              <a:rPr lang="en-US" dirty="0" err="1"/>
              <a:t>surveilans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52155" y="6230602"/>
            <a:ext cx="176961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Cakupan</a:t>
            </a:r>
            <a:r>
              <a:rPr lang="en-US" dirty="0"/>
              <a:t> &gt;80%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45812" y="4335258"/>
            <a:ext cx="1951942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Imunogenisitas</a:t>
            </a:r>
            <a:r>
              <a:rPr lang="en-US" dirty="0"/>
              <a:t> &amp; </a:t>
            </a:r>
            <a:r>
              <a:rPr lang="en-US" dirty="0" err="1"/>
              <a:t>reaktogenisitas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B6F1DB-FB5A-4513-9DB5-90558CA45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4162" y="6334954"/>
            <a:ext cx="512638" cy="365125"/>
          </a:xfrm>
        </p:spPr>
        <p:txBody>
          <a:bodyPr/>
          <a:lstStyle/>
          <a:p>
            <a:fld id="{A215771A-4F88-4799-9AEB-C4D3F40AB982}" type="slidenum">
              <a:rPr lang="en-ID" sz="1400" smtClean="0">
                <a:solidFill>
                  <a:schemeClr val="tx1"/>
                </a:solidFill>
              </a:rPr>
              <a:t>6</a:t>
            </a:fld>
            <a:endParaRPr lang="en-ID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14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F15D6-E83A-1D43-B26C-203628C2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0" y="278295"/>
            <a:ext cx="8901217" cy="721257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800000"/>
                </a:solidFill>
                <a:latin typeface="Calibri"/>
                <a:cs typeface="Calibri"/>
              </a:rPr>
              <a:t>Mengapa</a:t>
            </a:r>
            <a:r>
              <a:rPr lang="en-US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Calibri"/>
                <a:cs typeface="Calibri"/>
              </a:rPr>
              <a:t>Vaksinasi</a:t>
            </a:r>
            <a:r>
              <a:rPr lang="en-US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Calibri"/>
                <a:cs typeface="Calibri"/>
              </a:rPr>
              <a:t>Penting</a:t>
            </a:r>
            <a:r>
              <a:rPr lang="en-US" dirty="0">
                <a:solidFill>
                  <a:srgbClr val="800000"/>
                </a:solidFill>
                <a:latin typeface="Calibri"/>
                <a:cs typeface="Calibri"/>
              </a:rPr>
              <a:t> (WHO, 2020)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29A39212-CAC0-BB4C-89F6-823BF71440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844872"/>
              </p:ext>
            </p:extLst>
          </p:nvPr>
        </p:nvGraphicFramePr>
        <p:xfrm>
          <a:off x="229943" y="1305814"/>
          <a:ext cx="8684114" cy="5158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3493" y="1939522"/>
            <a:ext cx="98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Individu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011" y="3681225"/>
            <a:ext cx="127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Komunitas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705" y="5229020"/>
            <a:ext cx="1311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Herd immunity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E3092-D125-478B-8CBF-A8198384B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0468" y="6492875"/>
            <a:ext cx="512638" cy="365125"/>
          </a:xfrm>
        </p:spPr>
        <p:txBody>
          <a:bodyPr/>
          <a:lstStyle/>
          <a:p>
            <a:fld id="{A215771A-4F88-4799-9AEB-C4D3F40AB982}" type="slidenum">
              <a:rPr lang="en-ID" sz="1400" smtClean="0">
                <a:solidFill>
                  <a:schemeClr val="tx1"/>
                </a:solidFill>
              </a:rPr>
              <a:t>7</a:t>
            </a:fld>
            <a:endParaRPr lang="en-ID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747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387" y="350051"/>
            <a:ext cx="7668639" cy="673953"/>
          </a:xfrm>
        </p:spPr>
        <p:txBody>
          <a:bodyPr>
            <a:noAutofit/>
          </a:bodyPr>
          <a:lstStyle/>
          <a:p>
            <a:pPr algn="l"/>
            <a:r>
              <a:rPr lang="id-ID" altLang="id-ID" dirty="0">
                <a:solidFill>
                  <a:srgbClr val="800000"/>
                </a:solidFill>
                <a:ea typeface="ＭＳ Ｐゴシック" charset="-128"/>
              </a:rPr>
              <a:t>Keberhasilan Program Imunisasi</a:t>
            </a:r>
            <a:endParaRPr lang="en-US" dirty="0">
              <a:solidFill>
                <a:srgbClr val="8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66396120"/>
              </p:ext>
            </p:extLst>
          </p:nvPr>
        </p:nvGraphicFramePr>
        <p:xfrm>
          <a:off x="168080" y="1060742"/>
          <a:ext cx="8758133" cy="5414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C0AFE5-D0C4-4A9A-99C5-F96432F2D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026" y="6325386"/>
            <a:ext cx="512638" cy="365125"/>
          </a:xfrm>
        </p:spPr>
        <p:txBody>
          <a:bodyPr/>
          <a:lstStyle/>
          <a:p>
            <a:fld id="{A215771A-4F88-4799-9AEB-C4D3F40AB982}" type="slidenum">
              <a:rPr lang="en-ID" sz="1400" smtClean="0">
                <a:solidFill>
                  <a:schemeClr val="tx1"/>
                </a:solidFill>
              </a:rPr>
              <a:t>8</a:t>
            </a:fld>
            <a:endParaRPr lang="en-ID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169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126" y="509548"/>
            <a:ext cx="7874765" cy="990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err="1"/>
              <a:t>Konsep</a:t>
            </a:r>
            <a:r>
              <a:rPr lang="en-US" sz="4400" b="1" dirty="0"/>
              <a:t> Herd Immunity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616292" y="1789152"/>
          <a:ext cx="80705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78257" y="3988963"/>
            <a:ext cx="380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8257" y="5093733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962D8F-9E2F-4461-994E-0C6B1EED2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4162" y="6142156"/>
            <a:ext cx="512638" cy="365125"/>
          </a:xfrm>
        </p:spPr>
        <p:txBody>
          <a:bodyPr/>
          <a:lstStyle/>
          <a:p>
            <a:fld id="{A215771A-4F88-4799-9AEB-C4D3F40AB982}" type="slidenum">
              <a:rPr lang="en-ID" sz="1400" smtClean="0">
                <a:solidFill>
                  <a:schemeClr val="tx1"/>
                </a:solidFill>
              </a:rPr>
              <a:t>9</a:t>
            </a:fld>
            <a:endParaRPr lang="en-ID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10928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259</TotalTime>
  <Words>1302</Words>
  <Application>Microsoft Office PowerPoint</Application>
  <PresentationFormat>On-screen Show (4:3)</PresentationFormat>
  <Paragraphs>277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Facet</vt:lpstr>
      <vt:lpstr>VAKSINASI DEWASA  TINGKATKAN IMUN TUBUH</vt:lpstr>
      <vt:lpstr>PowerPoint Presentation</vt:lpstr>
      <vt:lpstr>PowerPoint Presentation</vt:lpstr>
      <vt:lpstr>PowerPoint Presentation</vt:lpstr>
      <vt:lpstr>Tujuan Vaksinasi</vt:lpstr>
      <vt:lpstr>Upaya Mencapai Tujuan Akhir (Final Goal) </vt:lpstr>
      <vt:lpstr>Mengapa Vaksinasi Penting (WHO, 2020)</vt:lpstr>
      <vt:lpstr>Keberhasilan Program Imunisasi</vt:lpstr>
      <vt:lpstr>Konsep Herd Immunity</vt:lpstr>
      <vt:lpstr>PowerPoint Presentation</vt:lpstr>
      <vt:lpstr>PowerPoint Presentation</vt:lpstr>
      <vt:lpstr>Manfaat Imunisasi</vt:lpstr>
      <vt:lpstr>IMUNISASI PADA ORANG DEWASA DI INDONESIA</vt:lpstr>
      <vt:lpstr>PELAYANAN IMUNISASI PADA BALITA DAN ANAK SEKOLAH PADA MASAPANDEMI</vt:lpstr>
      <vt:lpstr>IMUNISASI COVID 19</vt:lpstr>
      <vt:lpstr>Herd Immunity COVID-19</vt:lpstr>
      <vt:lpstr>PowerPoint Presentation</vt:lpstr>
      <vt:lpstr>PowerPoint Presentation</vt:lpstr>
      <vt:lpstr>Indikasi Imunisasi COVID-19</vt:lpstr>
      <vt:lpstr>Kelompok yang (sementara) tidak diimunisasi</vt:lpstr>
      <vt:lpstr>Penyediaan vaksin COVID-19 tahun 2021</vt:lpstr>
      <vt:lpstr>Efek simpang vaksin COVID-19</vt:lpstr>
      <vt:lpstr>Kapan Mulai dan Vaksin yang dipakai</vt:lpstr>
      <vt:lpstr>Layanan imunisasi</vt:lpstr>
      <vt:lpstr>Peran Tenaga Kesehatan</vt:lpstr>
      <vt:lpstr>PowerPoint Presentation</vt:lpstr>
      <vt:lpstr>Regulasi Perijinan Vaksin dan Keamanan</vt:lpstr>
      <vt:lpstr>Kesimpulan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IMUNISASI PADA DEWASA MENINGKATKAN KEKEBALAN COVID 19</dc:title>
  <dc:creator>SPC</dc:creator>
  <cp:lastModifiedBy>Unknown User</cp:lastModifiedBy>
  <cp:revision>17</cp:revision>
  <cp:lastPrinted>2020-11-29T14:09:27Z</cp:lastPrinted>
  <dcterms:created xsi:type="dcterms:W3CDTF">2020-11-28T11:18:27Z</dcterms:created>
  <dcterms:modified xsi:type="dcterms:W3CDTF">2020-12-01T10:23:42Z</dcterms:modified>
</cp:coreProperties>
</file>