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3.jfif"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80" r:id="rId3"/>
    <p:sldId id="281" r:id="rId4"/>
    <p:sldId id="262" r:id="rId5"/>
    <p:sldId id="278" r:id="rId6"/>
    <p:sldId id="279" r:id="rId7"/>
    <p:sldId id="270" r:id="rId8"/>
    <p:sldId id="271" r:id="rId9"/>
    <p:sldId id="272" r:id="rId10"/>
    <p:sldId id="275" r:id="rId11"/>
    <p:sldId id="273" r:id="rId12"/>
    <p:sldId id="27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16000" y="3200400"/>
            <a:ext cx="100584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016000" y="4724400"/>
            <a:ext cx="9144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B0DC08-F55C-4CC7-80AF-5BE212CAA1A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D6408-E43F-47C7-9AF7-BACB3E8B21E0}" type="slidenum">
              <a:rPr lang="en-US" smtClean="0"/>
              <a:t>‹#›</a:t>
            </a:fld>
            <a:endParaRPr lang="en-US"/>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19200" y="685800"/>
            <a:ext cx="9652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0DC08-F55C-4CC7-80AF-5BE212CAA1A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D6408-E43F-47C7-9AF7-BACB3E8B21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6000" y="685802"/>
            <a:ext cx="24384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685801"/>
            <a:ext cx="7620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0DC08-F55C-4CC7-80AF-5BE212CAA1A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D6408-E43F-47C7-9AF7-BACB3E8B21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0DC08-F55C-4CC7-80AF-5BE212CAA1A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D6408-E43F-47C7-9AF7-BACB3E8B21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16000" y="3276600"/>
            <a:ext cx="100584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1016000" y="4953000"/>
            <a:ext cx="9144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B0DC08-F55C-4CC7-80AF-5BE212CAA1A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D6408-E43F-47C7-9AF7-BACB3E8B21E0}" type="slidenum">
              <a:rPr lang="en-US" smtClean="0"/>
              <a:t>‹#›</a:t>
            </a:fld>
            <a:endParaRPr lang="en-US"/>
          </a:p>
        </p:txBody>
      </p:sp>
      <p:sp>
        <p:nvSpPr>
          <p:cNvPr id="8" name="Rectangle 7"/>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B0DC08-F55C-4CC7-80AF-5BE212CAA1A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D6408-E43F-47C7-9AF7-BACB3E8B21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119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119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5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B0DC08-F55C-4CC7-80AF-5BE212CAA1AF}"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D6408-E43F-47C7-9AF7-BACB3E8B21E0}" type="slidenum">
              <a:rPr lang="en-US" smtClean="0"/>
              <a:t>‹#›</a:t>
            </a:fld>
            <a:endParaRPr lang="en-US"/>
          </a:p>
        </p:txBody>
      </p:sp>
      <p:cxnSp>
        <p:nvCxnSpPr>
          <p:cNvPr id="11" name="Straight Connector 10"/>
          <p:cNvCxnSpPr/>
          <p:nvPr/>
        </p:nvCxnSpPr>
        <p:spPr>
          <a:xfrm>
            <a:off x="10119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935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B0DC08-F55C-4CC7-80AF-5BE212CAA1AF}"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D6408-E43F-47C7-9AF7-BACB3E8B21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0DC08-F55C-4CC7-80AF-5BE212CAA1AF}"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D6408-E43F-47C7-9AF7-BACB3E8B21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0" y="4572000"/>
            <a:ext cx="9046464"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4947821" y="457201"/>
            <a:ext cx="6126579"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16002" y="457200"/>
            <a:ext cx="3564876"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0DC08-F55C-4CC7-80AF-5BE212CAA1A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D6408-E43F-47C7-9AF7-BACB3E8B21E0}" type="slidenum">
              <a:rPr lang="en-US" smtClean="0"/>
              <a:t>‹#›</a:t>
            </a:fld>
            <a:endParaRPr lang="en-US"/>
          </a:p>
        </p:txBody>
      </p:sp>
      <p:cxnSp>
        <p:nvCxnSpPr>
          <p:cNvPr id="10" name="Straight Connector 9"/>
          <p:cNvCxnSpPr/>
          <p:nvPr/>
        </p:nvCxnSpPr>
        <p:spPr>
          <a:xfrm rot="5400000">
            <a:off x="2871259" y="2514336"/>
            <a:ext cx="3810000" cy="211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1936" y="4572000"/>
            <a:ext cx="9046464"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1036320" y="457200"/>
            <a:ext cx="100584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33856" y="3505200"/>
            <a:ext cx="98552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0DC08-F55C-4CC7-80AF-5BE212CAA1A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D6408-E43F-47C7-9AF7-BACB3E8B21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6000" y="4572000"/>
            <a:ext cx="90424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16000" y="685800"/>
            <a:ext cx="100584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31200" y="6208777"/>
            <a:ext cx="28448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6B0DC08-F55C-4CC7-80AF-5BE212CAA1AF}" type="datetimeFigureOut">
              <a:rPr lang="en-US" smtClean="0"/>
              <a:t>12/1/2020</a:t>
            </a:fld>
            <a:endParaRPr lang="en-US"/>
          </a:p>
        </p:txBody>
      </p:sp>
      <p:sp>
        <p:nvSpPr>
          <p:cNvPr id="5" name="Footer Placeholder 4"/>
          <p:cNvSpPr>
            <a:spLocks noGrp="1"/>
          </p:cNvSpPr>
          <p:nvPr>
            <p:ph type="ftr" sz="quarter" idx="3"/>
          </p:nvPr>
        </p:nvSpPr>
        <p:spPr>
          <a:xfrm>
            <a:off x="1015999" y="6208777"/>
            <a:ext cx="6498492"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10160000" y="5687569"/>
            <a:ext cx="1016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5FBD6408-E43F-47C7-9AF7-BACB3E8B21E0}" type="slidenum">
              <a:rPr lang="en-US" smtClean="0"/>
              <a:t>‹#›</a:t>
            </a:fld>
            <a:endParaRPr lang="en-US"/>
          </a:p>
        </p:txBody>
      </p:sp>
      <p:sp>
        <p:nvSpPr>
          <p:cNvPr id="8" name="Rectangle 7"/>
          <p:cNvSpPr/>
          <p:nvPr/>
        </p:nvSpPr>
        <p:spPr>
          <a:xfrm>
            <a:off x="1036320" y="0"/>
            <a:ext cx="100584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111398"/>
          </a:xfrm>
        </p:spPr>
        <p:txBody>
          <a:bodyPr>
            <a:normAutofit fontScale="90000"/>
          </a:bodyPr>
          <a:lstStyle/>
          <a:p>
            <a:r>
              <a:rPr lang="id-ID" dirty="0" smtClean="0"/>
              <a:t>Menangkal Disinformasi tentang KIPI</a:t>
            </a:r>
            <a:endParaRPr lang="en-US" dirty="0"/>
          </a:p>
        </p:txBody>
      </p:sp>
      <p:sp>
        <p:nvSpPr>
          <p:cNvPr id="3" name="Subtitle 2"/>
          <p:cNvSpPr>
            <a:spLocks noGrp="1"/>
          </p:cNvSpPr>
          <p:nvPr>
            <p:ph type="subTitle" idx="1"/>
          </p:nvPr>
        </p:nvSpPr>
        <p:spPr/>
        <p:txBody>
          <a:bodyPr>
            <a:normAutofit/>
          </a:bodyPr>
          <a:lstStyle/>
          <a:p>
            <a:r>
              <a:rPr lang="id-ID" sz="2400" dirty="0" smtClean="0"/>
              <a:t>Oleh :</a:t>
            </a:r>
          </a:p>
          <a:p>
            <a:r>
              <a:rPr lang="id-ID" sz="2400" dirty="0" smtClean="0"/>
              <a:t>dr Andriyani Dhaniaputri</a:t>
            </a:r>
            <a:endParaRPr lang="en-US" sz="2400" dirty="0"/>
          </a:p>
        </p:txBody>
      </p:sp>
    </p:spTree>
    <p:extLst>
      <p:ext uri="{BB962C8B-B14F-4D97-AF65-F5344CB8AC3E}">
        <p14:creationId xmlns:p14="http://schemas.microsoft.com/office/powerpoint/2010/main" val="3039923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697" y="425003"/>
            <a:ext cx="8596668" cy="3658770"/>
          </a:xfrm>
        </p:spPr>
        <p:txBody>
          <a:bodyPr>
            <a:normAutofit/>
          </a:bodyPr>
          <a:lstStyle/>
          <a:p>
            <a:r>
              <a:rPr lang="en-US" sz="2400" dirty="0"/>
              <a:t>Proses </a:t>
            </a:r>
            <a:r>
              <a:rPr lang="en-US" sz="2400" dirty="0" err="1"/>
              <a:t>imunisasi</a:t>
            </a:r>
            <a:r>
              <a:rPr lang="en-US" sz="2400" dirty="0"/>
              <a:t> </a:t>
            </a:r>
            <a:r>
              <a:rPr lang="en-US" sz="2400" dirty="0" err="1"/>
              <a:t>merupakan</a:t>
            </a:r>
            <a:r>
              <a:rPr lang="en-US" sz="2400" dirty="0"/>
              <a:t> </a:t>
            </a:r>
            <a:r>
              <a:rPr lang="en-US" sz="2400" dirty="0" err="1"/>
              <a:t>prosedur</a:t>
            </a:r>
            <a:r>
              <a:rPr lang="en-US" sz="2400" dirty="0"/>
              <a:t> yang </a:t>
            </a:r>
            <a:r>
              <a:rPr lang="en-US" sz="2400" dirty="0" err="1"/>
              <a:t>aman</a:t>
            </a:r>
            <a:r>
              <a:rPr lang="en-US" sz="2400" dirty="0"/>
              <a:t>. </a:t>
            </a:r>
          </a:p>
          <a:p>
            <a:r>
              <a:rPr lang="en-US" sz="2400" dirty="0"/>
              <a:t>KIPI </a:t>
            </a:r>
            <a:r>
              <a:rPr lang="en-US" sz="2400" dirty="0" err="1"/>
              <a:t>adalah</a:t>
            </a:r>
            <a:r>
              <a:rPr lang="en-US" sz="2400" dirty="0"/>
              <a:t> </a:t>
            </a:r>
            <a:r>
              <a:rPr lang="en-US" sz="2400" dirty="0" err="1"/>
              <a:t>suatu</a:t>
            </a:r>
            <a:r>
              <a:rPr lang="en-US" sz="2400" dirty="0"/>
              <a:t> </a:t>
            </a:r>
            <a:r>
              <a:rPr lang="en-US" sz="2400" dirty="0" err="1"/>
              <a:t>kasus</a:t>
            </a:r>
            <a:r>
              <a:rPr lang="en-US" sz="2400" dirty="0"/>
              <a:t> yang </a:t>
            </a:r>
            <a:r>
              <a:rPr lang="en-US" sz="2400" dirty="0" err="1"/>
              <a:t>dipengaruhi</a:t>
            </a:r>
            <a:r>
              <a:rPr lang="en-US" sz="2400" dirty="0"/>
              <a:t> </a:t>
            </a:r>
            <a:r>
              <a:rPr lang="en-US" sz="2400" dirty="0" err="1"/>
              <a:t>oleh</a:t>
            </a:r>
            <a:r>
              <a:rPr lang="en-US" sz="2400" dirty="0"/>
              <a:t> </a:t>
            </a:r>
            <a:r>
              <a:rPr lang="en-US" sz="2400" dirty="0" err="1"/>
              <a:t>berbagai</a:t>
            </a:r>
            <a:r>
              <a:rPr lang="en-US" sz="2400" dirty="0"/>
              <a:t> </a:t>
            </a:r>
            <a:r>
              <a:rPr lang="en-US" sz="2400" dirty="0" err="1"/>
              <a:t>faktor</a:t>
            </a:r>
            <a:r>
              <a:rPr lang="en-US" sz="2400" dirty="0"/>
              <a:t>, </a:t>
            </a:r>
            <a:r>
              <a:rPr lang="en-US" sz="2400" dirty="0" err="1"/>
              <a:t>misalnya</a:t>
            </a:r>
            <a:r>
              <a:rPr lang="en-US" sz="2400" dirty="0"/>
              <a:t> </a:t>
            </a:r>
            <a:r>
              <a:rPr lang="en-US" sz="2400" dirty="0" err="1"/>
              <a:t>kondisi</a:t>
            </a:r>
            <a:r>
              <a:rPr lang="en-US" sz="2400" dirty="0"/>
              <a:t> </a:t>
            </a:r>
            <a:r>
              <a:rPr lang="en-US" sz="2400" dirty="0" err="1"/>
              <a:t>dan</a:t>
            </a:r>
            <a:r>
              <a:rPr lang="en-US" sz="2400" dirty="0"/>
              <a:t> </a:t>
            </a:r>
            <a:r>
              <a:rPr lang="en-US" sz="2400" dirty="0" err="1"/>
              <a:t>kesehatan</a:t>
            </a:r>
            <a:r>
              <a:rPr lang="en-US" sz="2400" dirty="0"/>
              <a:t> </a:t>
            </a:r>
            <a:r>
              <a:rPr lang="en-US" sz="2400" dirty="0" err="1"/>
              <a:t>seseorang</a:t>
            </a:r>
            <a:r>
              <a:rPr lang="en-US" sz="2400" dirty="0"/>
              <a:t> </a:t>
            </a:r>
            <a:r>
              <a:rPr lang="en-US" sz="2400" dirty="0" err="1"/>
              <a:t>serta</a:t>
            </a:r>
            <a:r>
              <a:rPr lang="en-US" sz="2400" dirty="0"/>
              <a:t> proses </a:t>
            </a:r>
            <a:r>
              <a:rPr lang="en-US" sz="2400" dirty="0" err="1"/>
              <a:t>imunisasi</a:t>
            </a:r>
            <a:r>
              <a:rPr lang="en-US" sz="2400" dirty="0"/>
              <a:t> </a:t>
            </a:r>
            <a:r>
              <a:rPr lang="en-US" sz="2400" dirty="0" err="1"/>
              <a:t>itu</a:t>
            </a:r>
            <a:r>
              <a:rPr lang="en-US" sz="2400" dirty="0"/>
              <a:t> </a:t>
            </a:r>
            <a:r>
              <a:rPr lang="en-US" sz="2400" dirty="0" err="1"/>
              <a:t>sendiri</a:t>
            </a:r>
            <a:r>
              <a:rPr lang="en-US" sz="2400" dirty="0"/>
              <a:t>. </a:t>
            </a:r>
          </a:p>
        </p:txBody>
      </p:sp>
    </p:spTree>
    <p:extLst>
      <p:ext uri="{BB962C8B-B14F-4D97-AF65-F5344CB8AC3E}">
        <p14:creationId xmlns:p14="http://schemas.microsoft.com/office/powerpoint/2010/main" val="1287827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9380"/>
            <a:ext cx="8596668" cy="1320800"/>
          </a:xfrm>
        </p:spPr>
        <p:txBody>
          <a:bodyPr>
            <a:normAutofit/>
          </a:bodyPr>
          <a:lstStyle/>
          <a:p>
            <a:r>
              <a:rPr lang="en-US" sz="4000" dirty="0"/>
              <a:t>Hal yang </a:t>
            </a:r>
            <a:r>
              <a:rPr lang="en-US" sz="4000" dirty="0" err="1"/>
              <a:t>sebaiknya</a:t>
            </a:r>
            <a:r>
              <a:rPr lang="en-US" sz="4000" dirty="0"/>
              <a:t> </a:t>
            </a:r>
            <a:r>
              <a:rPr lang="en-US" sz="4000" dirty="0" err="1"/>
              <a:t>dilakukan</a:t>
            </a:r>
            <a:r>
              <a:rPr lang="en-US" sz="4000" dirty="0"/>
              <a:t> </a:t>
            </a:r>
            <a:r>
              <a:rPr lang="en-US" sz="4000" dirty="0" err="1"/>
              <a:t>setelah</a:t>
            </a:r>
            <a:r>
              <a:rPr lang="en-US" sz="4000" dirty="0"/>
              <a:t> </a:t>
            </a:r>
            <a:r>
              <a:rPr lang="en-US" sz="4000" dirty="0" err="1"/>
              <a:t>mendapatkan</a:t>
            </a:r>
            <a:r>
              <a:rPr lang="en-US" sz="4000" dirty="0"/>
              <a:t> </a:t>
            </a:r>
            <a:r>
              <a:rPr lang="en-US" sz="4000" dirty="0" err="1"/>
              <a:t>imunisasi</a:t>
            </a:r>
            <a:endParaRPr lang="en-US" sz="4000" dirty="0"/>
          </a:p>
        </p:txBody>
      </p:sp>
      <p:sp>
        <p:nvSpPr>
          <p:cNvPr id="3" name="Content Placeholder 2"/>
          <p:cNvSpPr>
            <a:spLocks noGrp="1"/>
          </p:cNvSpPr>
          <p:nvPr>
            <p:ph idx="1"/>
          </p:nvPr>
        </p:nvSpPr>
        <p:spPr>
          <a:xfrm>
            <a:off x="677334" y="1650181"/>
            <a:ext cx="8596668" cy="4391182"/>
          </a:xfrm>
        </p:spPr>
        <p:txBody>
          <a:bodyPr>
            <a:normAutofit/>
          </a:bodyPr>
          <a:lstStyle/>
          <a:p>
            <a:pPr algn="just"/>
            <a:r>
              <a:rPr lang="en-US" sz="2400" dirty="0" err="1"/>
              <a:t>perhatikan</a:t>
            </a:r>
            <a:r>
              <a:rPr lang="en-US" sz="2400" dirty="0"/>
              <a:t> </a:t>
            </a:r>
            <a:r>
              <a:rPr lang="en-US" sz="2400" dirty="0" err="1"/>
              <a:t>dan</a:t>
            </a:r>
            <a:r>
              <a:rPr lang="en-US" sz="2400" dirty="0"/>
              <a:t> </a:t>
            </a:r>
            <a:r>
              <a:rPr lang="en-US" sz="2400" dirty="0" err="1"/>
              <a:t>pantau</a:t>
            </a:r>
            <a:r>
              <a:rPr lang="en-US" sz="2400" dirty="0"/>
              <a:t> </a:t>
            </a:r>
            <a:r>
              <a:rPr lang="en-US" sz="2400" dirty="0" err="1"/>
              <a:t>beberapa</a:t>
            </a:r>
            <a:r>
              <a:rPr lang="en-US" sz="2400" dirty="0"/>
              <a:t> </a:t>
            </a:r>
            <a:r>
              <a:rPr lang="en-US" sz="2400" dirty="0" err="1"/>
              <a:t>kondisi</a:t>
            </a:r>
            <a:r>
              <a:rPr lang="en-US" sz="2400" dirty="0"/>
              <a:t> </a:t>
            </a:r>
            <a:r>
              <a:rPr lang="en-US" sz="2400" dirty="0" err="1"/>
              <a:t>tubuh</a:t>
            </a:r>
            <a:r>
              <a:rPr lang="en-US" sz="2400" dirty="0"/>
              <a:t> yang </a:t>
            </a:r>
            <a:r>
              <a:rPr lang="en-US" sz="2400" dirty="0" err="1"/>
              <a:t>menimbulkan</a:t>
            </a:r>
            <a:r>
              <a:rPr lang="en-US" sz="2400" dirty="0"/>
              <a:t> rasa </a:t>
            </a:r>
            <a:r>
              <a:rPr lang="en-US" sz="2400" dirty="0" err="1"/>
              <a:t>tidak</a:t>
            </a:r>
            <a:r>
              <a:rPr lang="en-US" sz="2400" dirty="0"/>
              <a:t> </a:t>
            </a:r>
            <a:r>
              <a:rPr lang="en-US" sz="2400" dirty="0" err="1"/>
              <a:t>nyaman</a:t>
            </a:r>
            <a:r>
              <a:rPr lang="en-US" sz="2400" dirty="0"/>
              <a:t> </a:t>
            </a:r>
            <a:r>
              <a:rPr lang="en-US" sz="2400" dirty="0" err="1"/>
              <a:t>atau</a:t>
            </a:r>
            <a:r>
              <a:rPr lang="en-US" sz="2400" dirty="0"/>
              <a:t> </a:t>
            </a:r>
            <a:r>
              <a:rPr lang="en-US" sz="2400" dirty="0" err="1"/>
              <a:t>keabnormalan</a:t>
            </a:r>
            <a:r>
              <a:rPr lang="en-US" sz="2400" dirty="0"/>
              <a:t> </a:t>
            </a:r>
            <a:r>
              <a:rPr lang="en-US" sz="2400" dirty="0" err="1"/>
              <a:t>pada</a:t>
            </a:r>
            <a:r>
              <a:rPr lang="en-US" sz="2400" dirty="0"/>
              <a:t> </a:t>
            </a:r>
            <a:r>
              <a:rPr lang="en-US" sz="2400" dirty="0" err="1"/>
              <a:t>bagian</a:t>
            </a:r>
            <a:r>
              <a:rPr lang="en-US" sz="2400" dirty="0"/>
              <a:t> </a:t>
            </a:r>
            <a:r>
              <a:rPr lang="en-US" sz="2400" dirty="0" err="1"/>
              <a:t>tubuh</a:t>
            </a:r>
            <a:r>
              <a:rPr lang="en-US" sz="2400" dirty="0"/>
              <a:t> </a:t>
            </a:r>
            <a:r>
              <a:rPr lang="en-US" sz="2400" dirty="0" err="1"/>
              <a:t>tertentu</a:t>
            </a:r>
            <a:r>
              <a:rPr lang="en-US" sz="2400" dirty="0"/>
              <a:t>, </a:t>
            </a:r>
            <a:r>
              <a:rPr lang="en-US" sz="2400" dirty="0" err="1"/>
              <a:t>baik</a:t>
            </a:r>
            <a:r>
              <a:rPr lang="en-US" sz="2400" dirty="0"/>
              <a:t> </a:t>
            </a:r>
            <a:r>
              <a:rPr lang="en-US" sz="2400" dirty="0" err="1"/>
              <a:t>itu</a:t>
            </a:r>
            <a:r>
              <a:rPr lang="en-US" sz="2400" dirty="0"/>
              <a:t> </a:t>
            </a:r>
            <a:r>
              <a:rPr lang="en-US" sz="2400" dirty="0" err="1"/>
              <a:t>tanda</a:t>
            </a:r>
            <a:r>
              <a:rPr lang="en-US" sz="2400" dirty="0"/>
              <a:t> </a:t>
            </a:r>
            <a:r>
              <a:rPr lang="en-US" sz="2400" dirty="0" err="1"/>
              <a:t>kemerahan</a:t>
            </a:r>
            <a:r>
              <a:rPr lang="en-US" sz="2400" dirty="0"/>
              <a:t> </a:t>
            </a:r>
            <a:r>
              <a:rPr lang="en-US" sz="2400" dirty="0" err="1"/>
              <a:t>atau</a:t>
            </a:r>
            <a:r>
              <a:rPr lang="en-US" sz="2400" dirty="0"/>
              <a:t> rasa </a:t>
            </a:r>
            <a:r>
              <a:rPr lang="en-US" sz="2400" dirty="0" err="1"/>
              <a:t>nyeri</a:t>
            </a:r>
            <a:r>
              <a:rPr lang="en-US" sz="2400" dirty="0"/>
              <a:t>. </a:t>
            </a:r>
            <a:endParaRPr lang="id-ID" sz="2400" dirty="0" smtClean="0"/>
          </a:p>
          <a:p>
            <a:pPr algn="just"/>
            <a:r>
              <a:rPr lang="en-US" sz="2400" dirty="0" err="1"/>
              <a:t>Munculnya</a:t>
            </a:r>
            <a:r>
              <a:rPr lang="en-US" sz="2400" dirty="0"/>
              <a:t> </a:t>
            </a:r>
            <a:r>
              <a:rPr lang="en-US" sz="2400" dirty="0" err="1"/>
              <a:t>radang</a:t>
            </a:r>
            <a:r>
              <a:rPr lang="en-US" sz="2400" dirty="0"/>
              <a:t> </a:t>
            </a:r>
            <a:r>
              <a:rPr lang="en-US" sz="2400" dirty="0" err="1"/>
              <a:t>dan</a:t>
            </a:r>
            <a:r>
              <a:rPr lang="en-US" sz="2400" dirty="0"/>
              <a:t> rasa </a:t>
            </a:r>
            <a:r>
              <a:rPr lang="en-US" sz="2400" dirty="0" err="1"/>
              <a:t>nyeri</a:t>
            </a:r>
            <a:r>
              <a:rPr lang="en-US" sz="2400" dirty="0"/>
              <a:t> </a:t>
            </a:r>
            <a:r>
              <a:rPr lang="en-US" sz="2400" dirty="0" err="1"/>
              <a:t>setelah</a:t>
            </a:r>
            <a:r>
              <a:rPr lang="en-US" sz="2400" dirty="0"/>
              <a:t> </a:t>
            </a:r>
            <a:r>
              <a:rPr lang="en-US" sz="2400" dirty="0" err="1"/>
              <a:t>imunisasi</a:t>
            </a:r>
            <a:r>
              <a:rPr lang="en-US" sz="2400" dirty="0"/>
              <a:t> </a:t>
            </a:r>
            <a:r>
              <a:rPr lang="en-US" sz="2400" dirty="0" err="1"/>
              <a:t>bisa</a:t>
            </a:r>
            <a:r>
              <a:rPr lang="en-US" sz="2400" dirty="0"/>
              <a:t> </a:t>
            </a:r>
            <a:r>
              <a:rPr lang="en-US" sz="2400" dirty="0" err="1"/>
              <a:t>bertahan</a:t>
            </a:r>
            <a:r>
              <a:rPr lang="en-US" sz="2400" dirty="0"/>
              <a:t> </a:t>
            </a:r>
            <a:r>
              <a:rPr lang="en-US" sz="2400" dirty="0" err="1"/>
              <a:t>hingga</a:t>
            </a:r>
            <a:r>
              <a:rPr lang="en-US" sz="2400" dirty="0"/>
              <a:t> </a:t>
            </a:r>
            <a:r>
              <a:rPr lang="en-US" sz="2400" dirty="0" err="1"/>
              <a:t>hitungan</a:t>
            </a:r>
            <a:r>
              <a:rPr lang="en-US" sz="2400" dirty="0"/>
              <a:t> </a:t>
            </a:r>
            <a:r>
              <a:rPr lang="en-US" sz="2400" dirty="0" err="1"/>
              <a:t>hari</a:t>
            </a:r>
            <a:r>
              <a:rPr lang="en-US" sz="2400" dirty="0"/>
              <a:t>. </a:t>
            </a:r>
            <a:r>
              <a:rPr lang="en-US" sz="2400" dirty="0" err="1"/>
              <a:t>Jika</a:t>
            </a:r>
            <a:r>
              <a:rPr lang="en-US" sz="2400" dirty="0"/>
              <a:t> </a:t>
            </a:r>
            <a:r>
              <a:rPr lang="en-US" sz="2400" dirty="0" err="1"/>
              <a:t>tidak</a:t>
            </a:r>
            <a:r>
              <a:rPr lang="en-US" sz="2400" dirty="0"/>
              <a:t> </a:t>
            </a:r>
            <a:r>
              <a:rPr lang="en-US" sz="2400" dirty="0" err="1"/>
              <a:t>bertambah</a:t>
            </a:r>
            <a:r>
              <a:rPr lang="en-US" sz="2400" dirty="0"/>
              <a:t> </a:t>
            </a:r>
            <a:r>
              <a:rPr lang="en-US" sz="2400" dirty="0" err="1"/>
              <a:t>parah</a:t>
            </a:r>
            <a:r>
              <a:rPr lang="en-US" sz="2400" dirty="0"/>
              <a:t>, </a:t>
            </a:r>
            <a:r>
              <a:rPr lang="en-US" sz="2400" dirty="0" err="1"/>
              <a:t>maka</a:t>
            </a:r>
            <a:r>
              <a:rPr lang="en-US" sz="2400" dirty="0"/>
              <a:t> </a:t>
            </a:r>
            <a:r>
              <a:rPr lang="en-US" sz="2400" dirty="0" err="1"/>
              <a:t>gejala</a:t>
            </a:r>
            <a:r>
              <a:rPr lang="en-US" sz="2400" dirty="0"/>
              <a:t> KIPI </a:t>
            </a:r>
            <a:r>
              <a:rPr lang="en-US" sz="2400" dirty="0" err="1"/>
              <a:t>ringan</a:t>
            </a:r>
            <a:r>
              <a:rPr lang="en-US" sz="2400" dirty="0"/>
              <a:t> </a:t>
            </a:r>
            <a:r>
              <a:rPr lang="en-US" sz="2400" dirty="0" err="1"/>
              <a:t>tidak</a:t>
            </a:r>
            <a:r>
              <a:rPr lang="en-US" sz="2400" dirty="0"/>
              <a:t> </a:t>
            </a:r>
            <a:r>
              <a:rPr lang="en-US" sz="2400" dirty="0" err="1"/>
              <a:t>membutuhkan</a:t>
            </a:r>
            <a:r>
              <a:rPr lang="en-US" sz="2400" dirty="0"/>
              <a:t> </a:t>
            </a:r>
            <a:r>
              <a:rPr lang="en-US" sz="2400" dirty="0" err="1"/>
              <a:t>penanganan</a:t>
            </a:r>
            <a:r>
              <a:rPr lang="en-US" sz="2400" dirty="0"/>
              <a:t> </a:t>
            </a:r>
            <a:r>
              <a:rPr lang="en-US" sz="2400" dirty="0" err="1"/>
              <a:t>lanjut</a:t>
            </a:r>
            <a:r>
              <a:rPr lang="en-US" sz="2400" dirty="0"/>
              <a:t> yang </a:t>
            </a:r>
            <a:r>
              <a:rPr lang="en-US" sz="2400" dirty="0" err="1"/>
              <a:t>lebih</a:t>
            </a:r>
            <a:r>
              <a:rPr lang="en-US" sz="2400" dirty="0"/>
              <a:t> </a:t>
            </a:r>
            <a:r>
              <a:rPr lang="en-US" sz="2400" dirty="0" err="1"/>
              <a:t>serius</a:t>
            </a:r>
            <a:r>
              <a:rPr lang="en-US" sz="2400" dirty="0"/>
              <a:t>. </a:t>
            </a:r>
            <a:endParaRPr lang="id-ID" sz="2400" dirty="0" smtClean="0"/>
          </a:p>
          <a:p>
            <a:pPr algn="just"/>
            <a:r>
              <a:rPr lang="id-ID" sz="2400" dirty="0" smtClean="0"/>
              <a:t>Gejala yang ditimbulkan oleh KIPI lebih ringan daripada terjangkit penyakit itu sendiri</a:t>
            </a:r>
            <a:endParaRPr lang="en-US" sz="2400" dirty="0"/>
          </a:p>
        </p:txBody>
      </p:sp>
    </p:spTree>
    <p:extLst>
      <p:ext uri="{BB962C8B-B14F-4D97-AF65-F5344CB8AC3E}">
        <p14:creationId xmlns:p14="http://schemas.microsoft.com/office/powerpoint/2010/main" val="2361642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0490"/>
          </a:xfrm>
        </p:spPr>
        <p:txBody>
          <a:bodyPr>
            <a:normAutofit fontScale="90000"/>
          </a:bodyPr>
          <a:lstStyle/>
          <a:p>
            <a:r>
              <a:rPr lang="id-ID" dirty="0" smtClean="0"/>
              <a:t>KESIMPULAN</a:t>
            </a:r>
            <a:endParaRPr lang="en-US" dirty="0"/>
          </a:p>
        </p:txBody>
      </p:sp>
      <p:sp>
        <p:nvSpPr>
          <p:cNvPr id="3" name="Content Placeholder 2"/>
          <p:cNvSpPr>
            <a:spLocks noGrp="1"/>
          </p:cNvSpPr>
          <p:nvPr>
            <p:ph idx="1"/>
          </p:nvPr>
        </p:nvSpPr>
        <p:spPr>
          <a:xfrm>
            <a:off x="677334" y="1460090"/>
            <a:ext cx="8596668" cy="3880773"/>
          </a:xfrm>
        </p:spPr>
        <p:txBody>
          <a:bodyPr>
            <a:normAutofit/>
          </a:bodyPr>
          <a:lstStyle/>
          <a:p>
            <a:pPr algn="just"/>
            <a:r>
              <a:rPr lang="id-ID" sz="2400" dirty="0" smtClean="0"/>
              <a:t>Vaksinasi penting dilakukan di era pandemi saat ini</a:t>
            </a:r>
          </a:p>
          <a:p>
            <a:pPr algn="just"/>
            <a:r>
              <a:rPr lang="id-ID" sz="2400" dirty="0" smtClean="0"/>
              <a:t>Vaksinasi aman jika dilakukan dengan prosedur yang </a:t>
            </a:r>
            <a:r>
              <a:rPr lang="id-ID" sz="2400" dirty="0" smtClean="0"/>
              <a:t>tepat</a:t>
            </a:r>
          </a:p>
          <a:p>
            <a:pPr algn="just"/>
            <a:r>
              <a:rPr lang="id-ID" sz="2400" dirty="0"/>
              <a:t>Masyarakat juga diminta untuk cerdas dan selektif dalam menerima informasi, sebelum mempercayai dan membagikan informasi tersebut kepada orang lain.</a:t>
            </a:r>
            <a:endParaRPr lang="id-ID" sz="2400" dirty="0" smtClean="0"/>
          </a:p>
          <a:p>
            <a:pPr algn="just"/>
            <a:r>
              <a:rPr lang="id-ID" sz="2400" dirty="0" smtClean="0"/>
              <a:t>Jika timbul reaksi KIPI dapat mendatangi puskesmas atau RS</a:t>
            </a:r>
          </a:p>
          <a:p>
            <a:pPr algn="just"/>
            <a:r>
              <a:rPr lang="id-ID" sz="2400" dirty="0" smtClean="0"/>
              <a:t>Vaksinasi terbukti meningkatkan sistem imun tubuh</a:t>
            </a:r>
            <a:endParaRPr lang="en-US" sz="2400" dirty="0"/>
          </a:p>
        </p:txBody>
      </p:sp>
    </p:spTree>
    <p:extLst>
      <p:ext uri="{BB962C8B-B14F-4D97-AF65-F5344CB8AC3E}">
        <p14:creationId xmlns:p14="http://schemas.microsoft.com/office/powerpoint/2010/main" val="3866655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736" y="195313"/>
            <a:ext cx="4542503" cy="4007103"/>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1919" y="530942"/>
            <a:ext cx="7544778" cy="5707626"/>
          </a:xfrm>
          <a:prstGeom prst="rect">
            <a:avLst/>
          </a:prstGeom>
        </p:spPr>
      </p:pic>
    </p:spTree>
    <p:extLst>
      <p:ext uri="{BB962C8B-B14F-4D97-AF65-F5344CB8AC3E}">
        <p14:creationId xmlns:p14="http://schemas.microsoft.com/office/powerpoint/2010/main" val="3987914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5256"/>
          </a:xfrm>
        </p:spPr>
        <p:txBody>
          <a:bodyPr>
            <a:noAutofit/>
          </a:bodyPr>
          <a:lstStyle/>
          <a:p>
            <a:r>
              <a:rPr lang="id-ID" sz="4000" dirty="0" smtClean="0"/>
              <a:t>Arti Kata Disinformasi dan Misinformasi</a:t>
            </a:r>
            <a:endParaRPr lang="id-ID" sz="4000" dirty="0"/>
          </a:p>
        </p:txBody>
      </p:sp>
      <p:sp>
        <p:nvSpPr>
          <p:cNvPr id="3" name="Content Placeholder 2"/>
          <p:cNvSpPr>
            <a:spLocks noGrp="1"/>
          </p:cNvSpPr>
          <p:nvPr>
            <p:ph idx="1"/>
          </p:nvPr>
        </p:nvSpPr>
        <p:spPr>
          <a:xfrm>
            <a:off x="677334" y="1326525"/>
            <a:ext cx="8596668" cy="4714838"/>
          </a:xfrm>
        </p:spPr>
        <p:txBody>
          <a:bodyPr/>
          <a:lstStyle/>
          <a:p>
            <a:r>
              <a:rPr lang="id-ID" dirty="0"/>
              <a:t>Disinformasi adalah informasi palsu yang sengaja disebarkan untuk </a:t>
            </a:r>
            <a:r>
              <a:rPr lang="id-ID" dirty="0" smtClean="0"/>
              <a:t>menipu.Disinformasi </a:t>
            </a:r>
            <a:r>
              <a:rPr lang="id-ID" dirty="0"/>
              <a:t>adalah bagian dari misinformasi, yang mungkin juga tidak disengaja. </a:t>
            </a:r>
            <a:endParaRPr lang="id-ID" dirty="0" smtClean="0"/>
          </a:p>
          <a:p>
            <a:r>
              <a:rPr lang="id-ID" dirty="0"/>
              <a:t>S</a:t>
            </a:r>
            <a:r>
              <a:rPr lang="id-ID" dirty="0" smtClean="0"/>
              <a:t>i </a:t>
            </a:r>
            <a:r>
              <a:rPr lang="id-ID" dirty="0"/>
              <a:t>penyebar informasi tahu kalau informasinya memang salah. Namun sengaja disebarkan untuk menipu, mengancam, bahkan membahayakan pihak lain. </a:t>
            </a:r>
          </a:p>
          <a:p>
            <a:r>
              <a:rPr lang="id-ID" dirty="0" smtClean="0"/>
              <a:t>Misinformasi </a:t>
            </a:r>
            <a:r>
              <a:rPr lang="id-ID" dirty="0"/>
              <a:t>berarti salah informasi. Informasinya sendiri salah, tapi orang yang menyebarkannya percaya bahwa informasi itu benar. Penyebaran informasi dilakukan untuk tujuan baik alias tak ada tendensi untuk membahayakan orang lain. </a:t>
            </a:r>
          </a:p>
          <a:p>
            <a:endParaRPr lang="id-ID" dirty="0"/>
          </a:p>
        </p:txBody>
      </p:sp>
    </p:spTree>
    <p:extLst>
      <p:ext uri="{BB962C8B-B14F-4D97-AF65-F5344CB8AC3E}">
        <p14:creationId xmlns:p14="http://schemas.microsoft.com/office/powerpoint/2010/main" val="3702715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Disinformasi dan misinformasi tentang vaksin</a:t>
            </a:r>
            <a:endParaRPr lang="id-ID" dirty="0"/>
          </a:p>
        </p:txBody>
      </p:sp>
      <p:sp>
        <p:nvSpPr>
          <p:cNvPr id="3" name="Content Placeholder 2"/>
          <p:cNvSpPr>
            <a:spLocks noGrp="1"/>
          </p:cNvSpPr>
          <p:nvPr>
            <p:ph idx="1"/>
          </p:nvPr>
        </p:nvSpPr>
        <p:spPr/>
        <p:txBody>
          <a:bodyPr/>
          <a:lstStyle/>
          <a:p>
            <a:r>
              <a:rPr lang="id-ID" dirty="0" smtClean="0"/>
              <a:t>Banyak informasi yang keliru yang beredar di masyarakat</a:t>
            </a:r>
          </a:p>
          <a:p>
            <a:r>
              <a:rPr lang="id-ID" dirty="0"/>
              <a:t>Sebagai contoh : </a:t>
            </a:r>
            <a:r>
              <a:rPr lang="id-ID" dirty="0" smtClean="0"/>
              <a:t>ada beberapa </a:t>
            </a:r>
            <a:r>
              <a:rPr lang="id-ID" dirty="0"/>
              <a:t>mitos tentang vaksin yang dipercaya sebagai fakta, akibat banyaknya informasi yang beredar. Salah satu mitos tersebut, yakni efek samping vaksin yang justru menimbulkan </a:t>
            </a:r>
            <a:r>
              <a:rPr lang="id-ID" dirty="0" smtClean="0"/>
              <a:t>sakit</a:t>
            </a:r>
          </a:p>
          <a:p>
            <a:r>
              <a:rPr lang="id-ID" dirty="0"/>
              <a:t>Faktanya : vaksin memang dapat menimbulkan demam, namun hal itu bukanlah penyakit tetapi reaksi umum yang dikenal sebagai Kejadian Ikutan Pasca Imunisasi (KIPI). Suhu badan meningkat setelah vaksinasi itu bisa dikatakan lumrah dan mudah ditangani</a:t>
            </a:r>
          </a:p>
        </p:txBody>
      </p:sp>
    </p:spTree>
    <p:extLst>
      <p:ext uri="{BB962C8B-B14F-4D97-AF65-F5344CB8AC3E}">
        <p14:creationId xmlns:p14="http://schemas.microsoft.com/office/powerpoint/2010/main" val="2487857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97" y="1395211"/>
            <a:ext cx="8596668" cy="717755"/>
          </a:xfrm>
        </p:spPr>
        <p:txBody>
          <a:bodyPr>
            <a:normAutofit/>
          </a:bodyPr>
          <a:lstStyle/>
          <a:p>
            <a:r>
              <a:rPr lang="id-ID" sz="3200" dirty="0" smtClean="0"/>
              <a:t>KIPI [ KEJADIAN IKUTAN PASCA IMUNISASI ]</a:t>
            </a:r>
            <a:endParaRPr lang="en-US" sz="3200" dirty="0"/>
          </a:p>
        </p:txBody>
      </p:sp>
      <p:sp>
        <p:nvSpPr>
          <p:cNvPr id="3" name="Content Placeholder 2"/>
          <p:cNvSpPr>
            <a:spLocks noGrp="1"/>
          </p:cNvSpPr>
          <p:nvPr>
            <p:ph idx="1"/>
          </p:nvPr>
        </p:nvSpPr>
        <p:spPr>
          <a:xfrm>
            <a:off x="677334" y="1460091"/>
            <a:ext cx="8596668" cy="4581272"/>
          </a:xfrm>
        </p:spPr>
        <p:txBody>
          <a:bodyPr>
            <a:normAutofit/>
          </a:bodyPr>
          <a:lstStyle/>
          <a:p>
            <a:r>
              <a:rPr lang="id-ID" dirty="0"/>
              <a:t>K</a:t>
            </a:r>
            <a:r>
              <a:rPr lang="en-US" sz="2400" dirty="0" smtClean="0"/>
              <a:t>IPI </a:t>
            </a:r>
            <a:r>
              <a:rPr lang="en-US" sz="2400" dirty="0" err="1"/>
              <a:t>adalah</a:t>
            </a:r>
            <a:r>
              <a:rPr lang="en-US" sz="2400" dirty="0"/>
              <a:t> </a:t>
            </a:r>
            <a:r>
              <a:rPr lang="en-US" sz="2400" dirty="0" err="1"/>
              <a:t>setiap</a:t>
            </a:r>
            <a:r>
              <a:rPr lang="en-US" sz="2400" dirty="0"/>
              <a:t> </a:t>
            </a:r>
            <a:r>
              <a:rPr lang="en-US" sz="2400" dirty="0" err="1"/>
              <a:t>kejadian</a:t>
            </a:r>
            <a:r>
              <a:rPr lang="en-US" sz="2400" dirty="0"/>
              <a:t> </a:t>
            </a:r>
            <a:r>
              <a:rPr lang="en-US" sz="2400" dirty="0" err="1"/>
              <a:t>medis</a:t>
            </a:r>
            <a:r>
              <a:rPr lang="en-US" sz="2400" dirty="0"/>
              <a:t> yang </a:t>
            </a:r>
            <a:r>
              <a:rPr lang="en-US" sz="2400" dirty="0" err="1"/>
              <a:t>tidak</a:t>
            </a:r>
            <a:r>
              <a:rPr lang="en-US" sz="2400" dirty="0"/>
              <a:t> </a:t>
            </a:r>
            <a:r>
              <a:rPr lang="en-US" sz="2400" dirty="0" err="1"/>
              <a:t>diinginkan</a:t>
            </a:r>
            <a:r>
              <a:rPr lang="en-US" sz="2400" dirty="0"/>
              <a:t>, </a:t>
            </a:r>
            <a:r>
              <a:rPr lang="en-US" sz="2400" dirty="0" err="1"/>
              <a:t>terjadi</a:t>
            </a:r>
            <a:r>
              <a:rPr lang="en-US" sz="2400" dirty="0"/>
              <a:t> </a:t>
            </a:r>
            <a:r>
              <a:rPr lang="en-US" sz="2400" dirty="0" err="1"/>
              <a:t>setelah</a:t>
            </a:r>
            <a:r>
              <a:rPr lang="en-US" sz="2400" dirty="0"/>
              <a:t> </a:t>
            </a:r>
            <a:r>
              <a:rPr lang="en-US" sz="2400" dirty="0" err="1"/>
              <a:t>pemberian</a:t>
            </a:r>
            <a:r>
              <a:rPr lang="en-US" sz="2400" dirty="0"/>
              <a:t> </a:t>
            </a:r>
            <a:r>
              <a:rPr lang="en-US" sz="2400" dirty="0" err="1"/>
              <a:t>imunisasi</a:t>
            </a:r>
            <a:r>
              <a:rPr lang="en-US" sz="2400" dirty="0"/>
              <a:t>, </a:t>
            </a:r>
            <a:r>
              <a:rPr lang="en-US" sz="2400" dirty="0" err="1"/>
              <a:t>dan</a:t>
            </a:r>
            <a:r>
              <a:rPr lang="en-US" sz="2400" dirty="0"/>
              <a:t> </a:t>
            </a:r>
            <a:r>
              <a:rPr lang="en-US" sz="2400" dirty="0" err="1"/>
              <a:t>belum</a:t>
            </a:r>
            <a:r>
              <a:rPr lang="en-US" sz="2400" dirty="0"/>
              <a:t> </a:t>
            </a:r>
            <a:r>
              <a:rPr lang="en-US" sz="2400" dirty="0" err="1"/>
              <a:t>tentu</a:t>
            </a:r>
            <a:r>
              <a:rPr lang="en-US" sz="2400" dirty="0"/>
              <a:t> </a:t>
            </a:r>
            <a:r>
              <a:rPr lang="en-US" sz="2400" dirty="0" err="1"/>
              <a:t>memiliki</a:t>
            </a:r>
            <a:r>
              <a:rPr lang="en-US" sz="2400" dirty="0"/>
              <a:t> </a:t>
            </a:r>
            <a:r>
              <a:rPr lang="en-US" sz="2400" dirty="0" err="1"/>
              <a:t>hubungan</a:t>
            </a:r>
            <a:r>
              <a:rPr lang="en-US" sz="2400" dirty="0"/>
              <a:t> </a:t>
            </a:r>
            <a:r>
              <a:rPr lang="en-US" sz="2400" dirty="0" err="1"/>
              <a:t>kausalitas</a:t>
            </a:r>
            <a:r>
              <a:rPr lang="en-US" sz="2400" dirty="0"/>
              <a:t> </a:t>
            </a:r>
            <a:r>
              <a:rPr lang="en-US" sz="2400" dirty="0" err="1"/>
              <a:t>dengan</a:t>
            </a:r>
            <a:r>
              <a:rPr lang="en-US" sz="2400" dirty="0"/>
              <a:t> </a:t>
            </a:r>
            <a:r>
              <a:rPr lang="en-US" sz="2400" dirty="0" err="1"/>
              <a:t>vaksin</a:t>
            </a:r>
            <a:r>
              <a:rPr lang="en-US" sz="2400" dirty="0"/>
              <a:t>. </a:t>
            </a:r>
            <a:endParaRPr lang="id-ID" sz="2400" dirty="0" smtClean="0"/>
          </a:p>
          <a:p>
            <a:r>
              <a:rPr lang="en-US" sz="2400" dirty="0" err="1" smtClean="0"/>
              <a:t>Gejala</a:t>
            </a:r>
            <a:r>
              <a:rPr lang="en-US" sz="2400" dirty="0" smtClean="0"/>
              <a:t> </a:t>
            </a:r>
            <a:r>
              <a:rPr lang="en-US" sz="2400" dirty="0"/>
              <a:t>KIPI </a:t>
            </a:r>
            <a:r>
              <a:rPr lang="en-US" sz="2400" dirty="0" err="1"/>
              <a:t>bisa</a:t>
            </a:r>
            <a:r>
              <a:rPr lang="en-US" sz="2400" dirty="0"/>
              <a:t> </a:t>
            </a:r>
            <a:r>
              <a:rPr lang="en-US" sz="2400" dirty="0" err="1"/>
              <a:t>berupa</a:t>
            </a:r>
            <a:r>
              <a:rPr lang="en-US" sz="2400" dirty="0"/>
              <a:t> </a:t>
            </a:r>
            <a:r>
              <a:rPr lang="en-US" sz="2400" dirty="0" err="1"/>
              <a:t>gejala</a:t>
            </a:r>
            <a:r>
              <a:rPr lang="en-US" sz="2400" dirty="0"/>
              <a:t> </a:t>
            </a:r>
            <a:r>
              <a:rPr lang="en-US" sz="2400" dirty="0" err="1"/>
              <a:t>ringan</a:t>
            </a:r>
            <a:r>
              <a:rPr lang="en-US" sz="2400" dirty="0"/>
              <a:t> yang </a:t>
            </a:r>
            <a:r>
              <a:rPr lang="en-US" sz="2400" dirty="0" err="1"/>
              <a:t>dirasakan</a:t>
            </a:r>
            <a:r>
              <a:rPr lang="en-US" sz="2400" dirty="0"/>
              <a:t> </a:t>
            </a:r>
            <a:r>
              <a:rPr lang="en-US" sz="2400" dirty="0" err="1"/>
              <a:t>tidak</a:t>
            </a:r>
            <a:r>
              <a:rPr lang="en-US" sz="2400" dirty="0"/>
              <a:t> </a:t>
            </a:r>
            <a:r>
              <a:rPr lang="en-US" sz="2400" dirty="0" err="1"/>
              <a:t>nyaman</a:t>
            </a:r>
            <a:r>
              <a:rPr lang="en-US" sz="2400" dirty="0"/>
              <a:t> </a:t>
            </a:r>
            <a:r>
              <a:rPr lang="en-US" sz="2400" dirty="0" err="1"/>
              <a:t>atau</a:t>
            </a:r>
            <a:r>
              <a:rPr lang="en-US" sz="2400" dirty="0"/>
              <a:t> </a:t>
            </a:r>
            <a:r>
              <a:rPr lang="en-US" sz="2400" dirty="0" err="1"/>
              <a:t>berupa</a:t>
            </a:r>
            <a:r>
              <a:rPr lang="en-US" sz="2400" dirty="0"/>
              <a:t> </a:t>
            </a:r>
            <a:r>
              <a:rPr lang="en-US" sz="2400" dirty="0" err="1"/>
              <a:t>kelainan</a:t>
            </a:r>
            <a:r>
              <a:rPr lang="en-US" sz="2400" dirty="0"/>
              <a:t> </a:t>
            </a:r>
            <a:r>
              <a:rPr lang="en-US" sz="2400" dirty="0" err="1"/>
              <a:t>hasil</a:t>
            </a:r>
            <a:r>
              <a:rPr lang="en-US" sz="2400" dirty="0"/>
              <a:t> </a:t>
            </a:r>
            <a:r>
              <a:rPr lang="en-US" sz="2400" dirty="0" err="1"/>
              <a:t>pemeriksaan</a:t>
            </a:r>
            <a:r>
              <a:rPr lang="en-US" sz="2400" dirty="0"/>
              <a:t> </a:t>
            </a:r>
            <a:r>
              <a:rPr lang="en-US" sz="2400" dirty="0" err="1" smtClean="0"/>
              <a:t>laboratorium</a:t>
            </a:r>
            <a:r>
              <a:rPr lang="en-US" sz="2400" dirty="0" smtClean="0"/>
              <a:t>.</a:t>
            </a:r>
            <a:r>
              <a:rPr lang="id-ID" sz="2400" dirty="0"/>
              <a:t> </a:t>
            </a:r>
            <a:r>
              <a:rPr lang="id-ID" sz="2400" dirty="0" smtClean="0"/>
              <a:t>Bisa</a:t>
            </a:r>
            <a:r>
              <a:rPr lang="en-US" sz="2400" dirty="0" smtClean="0"/>
              <a:t> </a:t>
            </a:r>
            <a:r>
              <a:rPr lang="en-US" sz="2400" dirty="0" err="1"/>
              <a:t>dari</a:t>
            </a:r>
            <a:r>
              <a:rPr lang="en-US" sz="2400" dirty="0"/>
              <a:t> </a:t>
            </a:r>
            <a:r>
              <a:rPr lang="en-US" sz="2400" dirty="0" err="1"/>
              <a:t>gejala</a:t>
            </a:r>
            <a:r>
              <a:rPr lang="en-US" sz="2400" dirty="0"/>
              <a:t> </a:t>
            </a:r>
            <a:r>
              <a:rPr lang="en-US" sz="2400" dirty="0" err="1"/>
              <a:t>efek</a:t>
            </a:r>
            <a:r>
              <a:rPr lang="en-US" sz="2400" dirty="0"/>
              <a:t> </a:t>
            </a:r>
            <a:r>
              <a:rPr lang="en-US" sz="2400" dirty="0" err="1"/>
              <a:t>samping</a:t>
            </a:r>
            <a:r>
              <a:rPr lang="en-US" sz="2400" dirty="0"/>
              <a:t> </a:t>
            </a:r>
            <a:r>
              <a:rPr lang="en-US" sz="2400" dirty="0" err="1"/>
              <a:t>ringan</a:t>
            </a:r>
            <a:r>
              <a:rPr lang="en-US" sz="2400" dirty="0"/>
              <a:t> </a:t>
            </a:r>
            <a:r>
              <a:rPr lang="en-US" sz="2400" dirty="0" err="1"/>
              <a:t>hingga</a:t>
            </a:r>
            <a:r>
              <a:rPr lang="en-US" sz="2400" dirty="0"/>
              <a:t> </a:t>
            </a:r>
            <a:r>
              <a:rPr lang="en-US" sz="2400" dirty="0" err="1"/>
              <a:t>reaksi</a:t>
            </a:r>
            <a:r>
              <a:rPr lang="en-US" sz="2400" dirty="0"/>
              <a:t> </a:t>
            </a:r>
            <a:r>
              <a:rPr lang="en-US" sz="2400" dirty="0" err="1"/>
              <a:t>tubuh</a:t>
            </a:r>
            <a:r>
              <a:rPr lang="en-US" sz="2400" dirty="0"/>
              <a:t> yang </a:t>
            </a:r>
            <a:r>
              <a:rPr lang="en-US" sz="2400" dirty="0" err="1"/>
              <a:t>serius</a:t>
            </a:r>
            <a:r>
              <a:rPr lang="en-US" sz="2400" dirty="0"/>
              <a:t> </a:t>
            </a:r>
            <a:r>
              <a:rPr lang="en-US" sz="2400" dirty="0" err="1"/>
              <a:t>seperti</a:t>
            </a:r>
            <a:r>
              <a:rPr lang="en-US" sz="2400" dirty="0"/>
              <a:t> </a:t>
            </a:r>
            <a:r>
              <a:rPr lang="en-US" sz="2400" dirty="0" err="1"/>
              <a:t>anafilaktik</a:t>
            </a:r>
            <a:r>
              <a:rPr lang="en-US" sz="2400" dirty="0"/>
              <a:t> (</a:t>
            </a:r>
            <a:r>
              <a:rPr lang="en-US" sz="2400" dirty="0" err="1"/>
              <a:t>alergi</a:t>
            </a:r>
            <a:r>
              <a:rPr lang="en-US" sz="2400" dirty="0"/>
              <a:t> </a:t>
            </a:r>
            <a:r>
              <a:rPr lang="en-US" sz="2400" dirty="0" err="1"/>
              <a:t>parah</a:t>
            </a:r>
            <a:r>
              <a:rPr lang="en-US" sz="2400" dirty="0"/>
              <a:t>) </a:t>
            </a:r>
            <a:r>
              <a:rPr lang="en-US" sz="2400" dirty="0" err="1"/>
              <a:t>terhadap</a:t>
            </a:r>
            <a:r>
              <a:rPr lang="en-US" sz="2400" dirty="0"/>
              <a:t> </a:t>
            </a:r>
            <a:r>
              <a:rPr lang="en-US" sz="2400" dirty="0" err="1"/>
              <a:t>kandungan</a:t>
            </a:r>
            <a:r>
              <a:rPr lang="en-US" sz="2400" dirty="0"/>
              <a:t> </a:t>
            </a:r>
            <a:r>
              <a:rPr lang="en-US" sz="2400" dirty="0" err="1"/>
              <a:t>vaksin</a:t>
            </a:r>
            <a:r>
              <a:rPr lang="en-US" sz="2400" dirty="0"/>
              <a:t>.</a:t>
            </a:r>
          </a:p>
        </p:txBody>
      </p:sp>
    </p:spTree>
    <p:extLst>
      <p:ext uri="{BB962C8B-B14F-4D97-AF65-F5344CB8AC3E}">
        <p14:creationId xmlns:p14="http://schemas.microsoft.com/office/powerpoint/2010/main" val="3217094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5561"/>
          </a:xfrm>
        </p:spPr>
        <p:txBody>
          <a:bodyPr>
            <a:normAutofit fontScale="90000"/>
          </a:bodyPr>
          <a:lstStyle/>
          <a:p>
            <a:r>
              <a:rPr lang="id-ID" dirty="0" smtClean="0"/>
              <a:t>REAKSI VAKSIN</a:t>
            </a:r>
            <a:endParaRPr lang="id-ID" dirty="0"/>
          </a:p>
        </p:txBody>
      </p:sp>
      <p:sp>
        <p:nvSpPr>
          <p:cNvPr id="3" name="Content Placeholder 2"/>
          <p:cNvSpPr>
            <a:spLocks noGrp="1"/>
          </p:cNvSpPr>
          <p:nvPr>
            <p:ph idx="1"/>
          </p:nvPr>
        </p:nvSpPr>
        <p:spPr>
          <a:xfrm>
            <a:off x="677334" y="1700011"/>
            <a:ext cx="8556818" cy="4494727"/>
          </a:xfrm>
        </p:spPr>
        <p:txBody>
          <a:bodyPr>
            <a:noAutofit/>
          </a:bodyPr>
          <a:lstStyle/>
          <a:p>
            <a:r>
              <a:rPr lang="id-ID" sz="2000" dirty="0"/>
              <a:t>Reaksi terhadap suatu vaksin bersifat sangat individual, walaupun pembuatan, penyimpanan dan cara pemberiannya sudah sesuai dengan SOP. </a:t>
            </a:r>
          </a:p>
          <a:p>
            <a:r>
              <a:rPr lang="id-ID" sz="2000" dirty="0"/>
              <a:t>Reaksi vaksin dapat dibagi menjadi dua kelompok :</a:t>
            </a:r>
          </a:p>
          <a:p>
            <a:pPr>
              <a:buFont typeface="+mj-lt"/>
              <a:buAutoNum type="arabicPeriod"/>
            </a:pPr>
            <a:r>
              <a:rPr lang="id-ID" sz="2000" dirty="0"/>
              <a:t>Reaksi </a:t>
            </a:r>
            <a:r>
              <a:rPr lang="id-ID" sz="2000" dirty="0" smtClean="0"/>
              <a:t>ringan</a:t>
            </a:r>
          </a:p>
          <a:p>
            <a:r>
              <a:rPr lang="id-ID" sz="2000" dirty="0"/>
              <a:t>	</a:t>
            </a:r>
            <a:r>
              <a:rPr lang="id-ID" sz="2000" dirty="0" smtClean="0"/>
              <a:t>Biasanya </a:t>
            </a:r>
            <a:r>
              <a:rPr lang="id-ID" sz="2000" dirty="0"/>
              <a:t>terjadi beberapa jam setelah pemberian </a:t>
            </a:r>
            <a:r>
              <a:rPr lang="id-ID" sz="2000" dirty="0" smtClean="0"/>
              <a:t>imunisasi.</a:t>
            </a:r>
          </a:p>
          <a:p>
            <a:r>
              <a:rPr lang="id-ID" sz="2000" dirty="0"/>
              <a:t> </a:t>
            </a:r>
            <a:r>
              <a:rPr lang="id-ID" sz="2000" dirty="0" smtClean="0"/>
              <a:t> Biasanya </a:t>
            </a:r>
            <a:r>
              <a:rPr lang="id-ID" sz="2000" dirty="0"/>
              <a:t>reaksi hilang dalam waktu singkat dan tidak berbahaya.</a:t>
            </a:r>
          </a:p>
          <a:p>
            <a:r>
              <a:rPr lang="id-ID" sz="2000" dirty="0"/>
              <a:t>    Reaksi </a:t>
            </a:r>
            <a:r>
              <a:rPr lang="id-ID" sz="2000" dirty="0" smtClean="0"/>
              <a:t>lokal terbatas </a:t>
            </a:r>
            <a:r>
              <a:rPr lang="id-ID" sz="2000" dirty="0"/>
              <a:t>pada bagian tubuh tertentu atau area tertentu. (termasuk nyeri, bengkak atau kemerahan di lokasi suntikan).</a:t>
            </a:r>
          </a:p>
          <a:p>
            <a:r>
              <a:rPr lang="id-ID" sz="2000" dirty="0"/>
              <a:t>    Reaksi </a:t>
            </a:r>
            <a:r>
              <a:rPr lang="id-ID" sz="2000" dirty="0" smtClean="0"/>
              <a:t>sistemik Berhubungan </a:t>
            </a:r>
            <a:r>
              <a:rPr lang="id-ID" sz="2000" dirty="0"/>
              <a:t>dengan sistem, atau mengenai seluruh tubuh atau seluruh organisme (contoh demam). (seperti demam, nyeri otot seluruh tubuh, badan lemah, pusing, nafsu makan turun).</a:t>
            </a:r>
          </a:p>
          <a:p>
            <a:endParaRPr lang="id-ID" sz="2000" dirty="0"/>
          </a:p>
          <a:p>
            <a:endParaRPr lang="id-ID" sz="2000" dirty="0"/>
          </a:p>
          <a:p>
            <a:endParaRPr lang="id-ID" sz="2000" dirty="0"/>
          </a:p>
        </p:txBody>
      </p:sp>
    </p:spTree>
    <p:extLst>
      <p:ext uri="{BB962C8B-B14F-4D97-AF65-F5344CB8AC3E}">
        <p14:creationId xmlns:p14="http://schemas.microsoft.com/office/powerpoint/2010/main" val="287736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5971" y="837126"/>
            <a:ext cx="8596668" cy="3504225"/>
          </a:xfrm>
        </p:spPr>
        <p:txBody>
          <a:bodyPr/>
          <a:lstStyle/>
          <a:p>
            <a:pPr>
              <a:buFont typeface="+mj-lt"/>
              <a:buAutoNum type="arabicPeriod" startAt="2"/>
            </a:pPr>
            <a:r>
              <a:rPr lang="id-ID" dirty="0"/>
              <a:t>Reaksi </a:t>
            </a:r>
            <a:r>
              <a:rPr lang="id-ID" dirty="0" smtClean="0"/>
              <a:t>berat</a:t>
            </a:r>
            <a:endParaRPr lang="id-ID" dirty="0"/>
          </a:p>
          <a:p>
            <a:r>
              <a:rPr lang="id-ID" dirty="0" smtClean="0"/>
              <a:t>Biasanya </a:t>
            </a:r>
            <a:r>
              <a:rPr lang="id-ID" dirty="0"/>
              <a:t>tidak menimbulkan masalah jangka panjang.</a:t>
            </a:r>
          </a:p>
          <a:p>
            <a:r>
              <a:rPr lang="id-ID" dirty="0"/>
              <a:t> </a:t>
            </a:r>
            <a:r>
              <a:rPr lang="id-ID" dirty="0" smtClean="0"/>
              <a:t>Dapat </a:t>
            </a:r>
            <a:r>
              <a:rPr lang="id-ID" dirty="0"/>
              <a:t>menimbulkan kecacatan.</a:t>
            </a:r>
          </a:p>
          <a:p>
            <a:r>
              <a:rPr lang="id-ID" dirty="0"/>
              <a:t> </a:t>
            </a:r>
            <a:r>
              <a:rPr lang="id-ID" dirty="0" smtClean="0"/>
              <a:t>Jarang </a:t>
            </a:r>
            <a:r>
              <a:rPr lang="id-ID" dirty="0"/>
              <a:t>mengancam </a:t>
            </a:r>
            <a:r>
              <a:rPr lang="id-ID" dirty="0" smtClean="0"/>
              <a:t>jiwa</a:t>
            </a:r>
            <a:endParaRPr lang="id-ID" dirty="0"/>
          </a:p>
        </p:txBody>
      </p:sp>
    </p:spTree>
    <p:extLst>
      <p:ext uri="{BB962C8B-B14F-4D97-AF65-F5344CB8AC3E}">
        <p14:creationId xmlns:p14="http://schemas.microsoft.com/office/powerpoint/2010/main" val="13905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normAutofit fontScale="90000"/>
          </a:bodyPr>
          <a:lstStyle/>
          <a:p>
            <a:r>
              <a:rPr lang="id-ID" dirty="0" smtClean="0"/>
              <a:t>GEJALA KIPI</a:t>
            </a:r>
            <a:endParaRPr lang="en-US" dirty="0"/>
          </a:p>
        </p:txBody>
      </p:sp>
      <p:sp>
        <p:nvSpPr>
          <p:cNvPr id="3" name="Content Placeholder 2"/>
          <p:cNvSpPr>
            <a:spLocks noGrp="1"/>
          </p:cNvSpPr>
          <p:nvPr>
            <p:ph idx="1"/>
          </p:nvPr>
        </p:nvSpPr>
        <p:spPr>
          <a:xfrm>
            <a:off x="677334" y="1592827"/>
            <a:ext cx="8596668" cy="4448536"/>
          </a:xfrm>
        </p:spPr>
        <p:txBody>
          <a:bodyPr>
            <a:normAutofit/>
          </a:bodyPr>
          <a:lstStyle/>
          <a:p>
            <a:pPr algn="just"/>
            <a:r>
              <a:rPr lang="en-US" sz="2400" dirty="0" err="1"/>
              <a:t>Gejala</a:t>
            </a:r>
            <a:r>
              <a:rPr lang="en-US" sz="2400" dirty="0"/>
              <a:t> KIPI yang </a:t>
            </a:r>
            <a:r>
              <a:rPr lang="en-US" sz="2400" dirty="0" err="1"/>
              <a:t>ringan</a:t>
            </a:r>
            <a:r>
              <a:rPr lang="en-US" sz="2400" dirty="0"/>
              <a:t> </a:t>
            </a:r>
            <a:r>
              <a:rPr lang="en-US" sz="2400" dirty="0" err="1"/>
              <a:t>dapat</a:t>
            </a:r>
            <a:r>
              <a:rPr lang="en-US" sz="2400" dirty="0"/>
              <a:t> </a:t>
            </a:r>
            <a:r>
              <a:rPr lang="en-US" sz="2400" dirty="0" err="1"/>
              <a:t>bersifat</a:t>
            </a:r>
            <a:r>
              <a:rPr lang="en-US" sz="2400" dirty="0"/>
              <a:t> </a:t>
            </a:r>
            <a:r>
              <a:rPr lang="en-US" sz="2400" dirty="0" err="1"/>
              <a:t>lokal</a:t>
            </a:r>
            <a:r>
              <a:rPr lang="en-US" sz="2400" dirty="0"/>
              <a:t> </a:t>
            </a:r>
            <a:r>
              <a:rPr lang="en-US" sz="2400" dirty="0" err="1"/>
              <a:t>atau</a:t>
            </a:r>
            <a:r>
              <a:rPr lang="en-US" sz="2400" dirty="0"/>
              <a:t> </a:t>
            </a:r>
            <a:r>
              <a:rPr lang="en-US" sz="2400" dirty="0" err="1"/>
              <a:t>sistemik</a:t>
            </a:r>
            <a:r>
              <a:rPr lang="en-US" sz="2400" dirty="0"/>
              <a:t>. KIPI </a:t>
            </a:r>
            <a:r>
              <a:rPr lang="en-US" sz="2400" dirty="0" err="1"/>
              <a:t>ringan</a:t>
            </a:r>
            <a:r>
              <a:rPr lang="en-US" sz="2400" dirty="0"/>
              <a:t> </a:t>
            </a:r>
            <a:r>
              <a:rPr lang="en-US" sz="2400" dirty="0" err="1"/>
              <a:t>bersifat</a:t>
            </a:r>
            <a:r>
              <a:rPr lang="en-US" sz="2400" dirty="0"/>
              <a:t> </a:t>
            </a:r>
            <a:r>
              <a:rPr lang="en-US" sz="2400" dirty="0" err="1"/>
              <a:t>lokal</a:t>
            </a:r>
            <a:r>
              <a:rPr lang="en-US" sz="2400" dirty="0"/>
              <a:t> </a:t>
            </a:r>
            <a:r>
              <a:rPr lang="en-US" sz="2400" dirty="0" err="1"/>
              <a:t>dapat</a:t>
            </a:r>
            <a:r>
              <a:rPr lang="en-US" sz="2400" dirty="0"/>
              <a:t> </a:t>
            </a:r>
            <a:r>
              <a:rPr lang="en-US" sz="2400" dirty="0" err="1"/>
              <a:t>berupa</a:t>
            </a:r>
            <a:r>
              <a:rPr lang="en-US" sz="2400" dirty="0"/>
              <a:t> rasa </a:t>
            </a:r>
            <a:r>
              <a:rPr lang="en-US" sz="2400" dirty="0" err="1"/>
              <a:t>nyeri</a:t>
            </a:r>
            <a:r>
              <a:rPr lang="en-US" sz="2400" dirty="0"/>
              <a:t>, </a:t>
            </a:r>
            <a:r>
              <a:rPr lang="en-US" sz="2400" dirty="0" err="1"/>
              <a:t>kemerahan</a:t>
            </a:r>
            <a:r>
              <a:rPr lang="en-US" sz="2400" dirty="0"/>
              <a:t> </a:t>
            </a:r>
            <a:r>
              <a:rPr lang="en-US" sz="2400" dirty="0" err="1"/>
              <a:t>dan</a:t>
            </a:r>
            <a:r>
              <a:rPr lang="en-US" sz="2400" dirty="0"/>
              <a:t> </a:t>
            </a:r>
            <a:r>
              <a:rPr lang="en-US" sz="2400" dirty="0" err="1"/>
              <a:t>pembengkakan</a:t>
            </a:r>
            <a:r>
              <a:rPr lang="en-US" sz="2400" dirty="0"/>
              <a:t> di area </a:t>
            </a:r>
            <a:r>
              <a:rPr lang="en-US" sz="2400" dirty="0" err="1"/>
              <a:t>tubuh</a:t>
            </a:r>
            <a:r>
              <a:rPr lang="en-US" sz="2400" dirty="0"/>
              <a:t> yang </a:t>
            </a:r>
            <a:r>
              <a:rPr lang="en-US" sz="2400" dirty="0" err="1"/>
              <a:t>mengalami</a:t>
            </a:r>
            <a:r>
              <a:rPr lang="en-US" sz="2400" dirty="0"/>
              <a:t> </a:t>
            </a:r>
            <a:r>
              <a:rPr lang="en-US" sz="2400" dirty="0" err="1"/>
              <a:t>infeksi</a:t>
            </a:r>
            <a:r>
              <a:rPr lang="en-US" sz="2400" dirty="0"/>
              <a:t> </a:t>
            </a:r>
            <a:r>
              <a:rPr lang="en-US" sz="2400" dirty="0" err="1"/>
              <a:t>setelah</a:t>
            </a:r>
            <a:r>
              <a:rPr lang="en-US" sz="2400" dirty="0"/>
              <a:t> </a:t>
            </a:r>
            <a:r>
              <a:rPr lang="en-US" sz="2400" dirty="0" err="1"/>
              <a:t>diberikan</a:t>
            </a:r>
            <a:r>
              <a:rPr lang="en-US" sz="2400" dirty="0"/>
              <a:t> </a:t>
            </a:r>
            <a:r>
              <a:rPr lang="en-US" sz="2400" dirty="0" err="1"/>
              <a:t>imunisasi</a:t>
            </a:r>
            <a:r>
              <a:rPr lang="en-US" sz="2400" dirty="0" smtClean="0"/>
              <a:t>.</a:t>
            </a:r>
            <a:endParaRPr lang="en-US" sz="2400" dirty="0"/>
          </a:p>
          <a:p>
            <a:pPr algn="just"/>
            <a:r>
              <a:rPr lang="en-US" sz="2400" dirty="0" err="1"/>
              <a:t>Sedangkan</a:t>
            </a:r>
            <a:r>
              <a:rPr lang="en-US" sz="2400" dirty="0"/>
              <a:t> </a:t>
            </a:r>
            <a:r>
              <a:rPr lang="en-US" sz="2400" dirty="0" err="1"/>
              <a:t>respon</a:t>
            </a:r>
            <a:r>
              <a:rPr lang="en-US" sz="2400" dirty="0"/>
              <a:t> </a:t>
            </a:r>
            <a:r>
              <a:rPr lang="en-US" sz="2400" dirty="0" err="1"/>
              <a:t>sistemik</a:t>
            </a:r>
            <a:r>
              <a:rPr lang="en-US" sz="2400" dirty="0"/>
              <a:t> </a:t>
            </a:r>
            <a:r>
              <a:rPr lang="en-US" sz="2400" dirty="0" err="1"/>
              <a:t>dapat</a:t>
            </a:r>
            <a:r>
              <a:rPr lang="en-US" sz="2400" dirty="0"/>
              <a:t> </a:t>
            </a:r>
            <a:r>
              <a:rPr lang="en-US" sz="2400" dirty="0" err="1"/>
              <a:t>berupa</a:t>
            </a:r>
            <a:r>
              <a:rPr lang="en-US" sz="2400" dirty="0"/>
              <a:t> </a:t>
            </a:r>
            <a:r>
              <a:rPr lang="en-US" sz="2400" dirty="0" err="1"/>
              <a:t>munculnya</a:t>
            </a:r>
            <a:r>
              <a:rPr lang="en-US" sz="2400" dirty="0"/>
              <a:t> </a:t>
            </a:r>
            <a:r>
              <a:rPr lang="en-US" sz="2400" dirty="0" err="1"/>
              <a:t>demam</a:t>
            </a:r>
            <a:r>
              <a:rPr lang="en-US" sz="2400" dirty="0"/>
              <a:t>, </a:t>
            </a:r>
            <a:r>
              <a:rPr lang="en-US" sz="2400" dirty="0" err="1"/>
              <a:t>sakit</a:t>
            </a:r>
            <a:r>
              <a:rPr lang="en-US" sz="2400" dirty="0"/>
              <a:t> </a:t>
            </a:r>
            <a:r>
              <a:rPr lang="en-US" sz="2400" dirty="0" err="1"/>
              <a:t>kepala</a:t>
            </a:r>
            <a:r>
              <a:rPr lang="en-US" sz="2400" dirty="0"/>
              <a:t>, </a:t>
            </a:r>
            <a:r>
              <a:rPr lang="en-US" sz="2400" dirty="0" err="1"/>
              <a:t>lemas</a:t>
            </a:r>
            <a:r>
              <a:rPr lang="en-US" sz="2400" dirty="0"/>
              <a:t>, </a:t>
            </a:r>
            <a:r>
              <a:rPr lang="en-US" sz="2400" dirty="0" err="1"/>
              <a:t>atau</a:t>
            </a:r>
            <a:r>
              <a:rPr lang="en-US" sz="2400" dirty="0"/>
              <a:t> rasa </a:t>
            </a:r>
            <a:r>
              <a:rPr lang="en-US" sz="2400" dirty="0" err="1"/>
              <a:t>tidak</a:t>
            </a:r>
            <a:r>
              <a:rPr lang="en-US" sz="2400" dirty="0"/>
              <a:t> </a:t>
            </a:r>
            <a:r>
              <a:rPr lang="en-US" sz="2400" dirty="0" err="1"/>
              <a:t>enak</a:t>
            </a:r>
            <a:r>
              <a:rPr lang="en-US" sz="2400" dirty="0"/>
              <a:t> </a:t>
            </a:r>
            <a:r>
              <a:rPr lang="en-US" sz="2400" dirty="0" err="1"/>
              <a:t>badan</a:t>
            </a:r>
            <a:r>
              <a:rPr lang="en-US" sz="2400" dirty="0"/>
              <a:t>. </a:t>
            </a:r>
            <a:endParaRPr lang="id-ID" sz="2400" dirty="0" smtClean="0"/>
          </a:p>
          <a:p>
            <a:pPr algn="just"/>
            <a:r>
              <a:rPr lang="en-US" sz="2400" dirty="0" smtClean="0"/>
              <a:t>KIPI </a:t>
            </a:r>
            <a:r>
              <a:rPr lang="en-US" sz="2400" dirty="0" err="1"/>
              <a:t>ringan</a:t>
            </a:r>
            <a:r>
              <a:rPr lang="en-US" sz="2400" dirty="0"/>
              <a:t> </a:t>
            </a:r>
            <a:r>
              <a:rPr lang="en-US" sz="2400" dirty="0" err="1"/>
              <a:t>biasanya</a:t>
            </a:r>
            <a:r>
              <a:rPr lang="en-US" sz="2400" dirty="0"/>
              <a:t> </a:t>
            </a:r>
            <a:r>
              <a:rPr lang="en-US" sz="2400" dirty="0" err="1"/>
              <a:t>terjadi</a:t>
            </a:r>
            <a:r>
              <a:rPr lang="en-US" sz="2400" dirty="0"/>
              <a:t> </a:t>
            </a:r>
            <a:r>
              <a:rPr lang="en-US" sz="2400" dirty="0" err="1"/>
              <a:t>sesaat</a:t>
            </a:r>
            <a:r>
              <a:rPr lang="en-US" sz="2400" dirty="0"/>
              <a:t> </a:t>
            </a:r>
            <a:r>
              <a:rPr lang="en-US" sz="2400" dirty="0" err="1"/>
              <a:t>setelah</a:t>
            </a:r>
            <a:r>
              <a:rPr lang="en-US" sz="2400" dirty="0"/>
              <a:t> </a:t>
            </a:r>
            <a:r>
              <a:rPr lang="en-US" sz="2400" dirty="0" err="1"/>
              <a:t>diberikan</a:t>
            </a:r>
            <a:r>
              <a:rPr lang="en-US" sz="2400" dirty="0"/>
              <a:t> </a:t>
            </a:r>
            <a:r>
              <a:rPr lang="en-US" sz="2400" dirty="0" err="1"/>
              <a:t>vaksin</a:t>
            </a:r>
            <a:r>
              <a:rPr lang="en-US" sz="2400" dirty="0"/>
              <a:t> </a:t>
            </a:r>
            <a:r>
              <a:rPr lang="en-US" sz="2400" dirty="0" err="1"/>
              <a:t>dan</a:t>
            </a:r>
            <a:r>
              <a:rPr lang="en-US" sz="2400" dirty="0"/>
              <a:t> </a:t>
            </a:r>
            <a:r>
              <a:rPr lang="en-US" sz="2400" dirty="0" err="1"/>
              <a:t>dapat</a:t>
            </a:r>
            <a:r>
              <a:rPr lang="en-US" sz="2400" dirty="0"/>
              <a:t> </a:t>
            </a:r>
            <a:r>
              <a:rPr lang="en-US" sz="2400" dirty="0" err="1"/>
              <a:t>membaik</a:t>
            </a:r>
            <a:r>
              <a:rPr lang="en-US" sz="2400" dirty="0"/>
              <a:t> </a:t>
            </a:r>
            <a:r>
              <a:rPr lang="en-US" sz="2400" dirty="0" err="1"/>
              <a:t>dengan</a:t>
            </a:r>
            <a:r>
              <a:rPr lang="en-US" sz="2400" dirty="0"/>
              <a:t> </a:t>
            </a:r>
            <a:r>
              <a:rPr lang="en-US" sz="2400" dirty="0" err="1"/>
              <a:t>sangat</a:t>
            </a:r>
            <a:r>
              <a:rPr lang="en-US" sz="2400" dirty="0"/>
              <a:t> </a:t>
            </a:r>
            <a:r>
              <a:rPr lang="en-US" sz="2400" dirty="0" err="1"/>
              <a:t>cepat</a:t>
            </a:r>
            <a:r>
              <a:rPr lang="en-US" sz="2400" dirty="0"/>
              <a:t> </a:t>
            </a:r>
            <a:r>
              <a:rPr lang="en-US" sz="2400" dirty="0" err="1"/>
              <a:t>dengan</a:t>
            </a:r>
            <a:r>
              <a:rPr lang="en-US" sz="2400" dirty="0"/>
              <a:t> </a:t>
            </a:r>
            <a:r>
              <a:rPr lang="en-US" sz="2400" dirty="0" err="1"/>
              <a:t>pengobatan</a:t>
            </a:r>
            <a:r>
              <a:rPr lang="en-US" sz="2400" dirty="0"/>
              <a:t> </a:t>
            </a:r>
            <a:r>
              <a:rPr lang="en-US" sz="2400" dirty="0" err="1"/>
              <a:t>untuk</a:t>
            </a:r>
            <a:r>
              <a:rPr lang="en-US" sz="2400" dirty="0"/>
              <a:t> </a:t>
            </a:r>
            <a:r>
              <a:rPr lang="en-US" sz="2400" dirty="0" err="1"/>
              <a:t>mengurangi</a:t>
            </a:r>
            <a:r>
              <a:rPr lang="en-US" sz="2400" dirty="0"/>
              <a:t> </a:t>
            </a:r>
            <a:r>
              <a:rPr lang="en-US" sz="2400" dirty="0" err="1"/>
              <a:t>gejala</a:t>
            </a:r>
            <a:r>
              <a:rPr lang="en-US" sz="2400" dirty="0"/>
              <a:t> </a:t>
            </a:r>
            <a:r>
              <a:rPr lang="en-US" sz="2400" dirty="0" err="1"/>
              <a:t>ataupun</a:t>
            </a:r>
            <a:r>
              <a:rPr lang="en-US" sz="2400" dirty="0"/>
              <a:t> </a:t>
            </a:r>
            <a:r>
              <a:rPr lang="en-US" sz="2400" dirty="0" err="1"/>
              <a:t>tidak</a:t>
            </a:r>
            <a:r>
              <a:rPr lang="en-US" sz="2400" dirty="0"/>
              <a:t>.</a:t>
            </a:r>
          </a:p>
        </p:txBody>
      </p:sp>
    </p:spTree>
    <p:extLst>
      <p:ext uri="{BB962C8B-B14F-4D97-AF65-F5344CB8AC3E}">
        <p14:creationId xmlns:p14="http://schemas.microsoft.com/office/powerpoint/2010/main" val="2581546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6252" y="530942"/>
            <a:ext cx="10515600" cy="5633884"/>
          </a:xfrm>
        </p:spPr>
        <p:txBody>
          <a:bodyPr>
            <a:normAutofit/>
          </a:bodyPr>
          <a:lstStyle/>
          <a:p>
            <a:pPr marL="0" indent="0" algn="just">
              <a:buNone/>
            </a:pPr>
            <a:r>
              <a:rPr lang="en-US" sz="2400" dirty="0" err="1"/>
              <a:t>Walaupun</a:t>
            </a:r>
            <a:r>
              <a:rPr lang="en-US" sz="2400" dirty="0"/>
              <a:t> </a:t>
            </a:r>
            <a:r>
              <a:rPr lang="en-US" sz="2400" dirty="0" err="1"/>
              <a:t>dapat</a:t>
            </a:r>
            <a:r>
              <a:rPr lang="en-US" sz="2400" dirty="0"/>
              <a:t> </a:t>
            </a:r>
            <a:r>
              <a:rPr lang="en-US" sz="2400" dirty="0" err="1"/>
              <a:t>terjadi</a:t>
            </a:r>
            <a:r>
              <a:rPr lang="en-US" sz="2400" dirty="0"/>
              <a:t> </a:t>
            </a:r>
            <a:r>
              <a:rPr lang="en-US" sz="2400" dirty="0" err="1"/>
              <a:t>dalam</a:t>
            </a:r>
            <a:r>
              <a:rPr lang="en-US" sz="2400" dirty="0"/>
              <a:t> </a:t>
            </a:r>
            <a:r>
              <a:rPr lang="en-US" sz="2400" dirty="0" err="1"/>
              <a:t>waktu</a:t>
            </a:r>
            <a:r>
              <a:rPr lang="en-US" sz="2400" dirty="0"/>
              <a:t> yang </a:t>
            </a:r>
            <a:r>
              <a:rPr lang="en-US" sz="2400" dirty="0" err="1"/>
              <a:t>sangat</a:t>
            </a:r>
            <a:r>
              <a:rPr lang="en-US" sz="2400" dirty="0"/>
              <a:t> </a:t>
            </a:r>
            <a:r>
              <a:rPr lang="en-US" sz="2400" dirty="0" err="1"/>
              <a:t>berdekatan</a:t>
            </a:r>
            <a:r>
              <a:rPr lang="en-US" sz="2400" dirty="0"/>
              <a:t> </a:t>
            </a:r>
            <a:r>
              <a:rPr lang="en-US" sz="2400" dirty="0" err="1"/>
              <a:t>setelah</a:t>
            </a:r>
            <a:r>
              <a:rPr lang="en-US" sz="2400" dirty="0"/>
              <a:t> </a:t>
            </a:r>
            <a:r>
              <a:rPr lang="en-US" sz="2400" dirty="0" err="1"/>
              <a:t>imunisasi</a:t>
            </a:r>
            <a:r>
              <a:rPr lang="en-US" sz="2400" dirty="0"/>
              <a:t>, </a:t>
            </a:r>
            <a:r>
              <a:rPr lang="en-US" sz="2400" dirty="0" err="1"/>
              <a:t>pemberian</a:t>
            </a:r>
            <a:r>
              <a:rPr lang="en-US" sz="2400" dirty="0"/>
              <a:t> </a:t>
            </a:r>
            <a:r>
              <a:rPr lang="en-US" sz="2400" dirty="0" err="1"/>
              <a:t>substansi</a:t>
            </a:r>
            <a:r>
              <a:rPr lang="en-US" sz="2400" dirty="0"/>
              <a:t> </a:t>
            </a:r>
            <a:r>
              <a:rPr lang="en-US" sz="2400" dirty="0" err="1"/>
              <a:t>vaksin</a:t>
            </a:r>
            <a:r>
              <a:rPr lang="en-US" sz="2400" dirty="0"/>
              <a:t> </a:t>
            </a:r>
            <a:r>
              <a:rPr lang="en-US" sz="2400" dirty="0" err="1"/>
              <a:t>bukanlah</a:t>
            </a:r>
            <a:r>
              <a:rPr lang="en-US" sz="2400" dirty="0"/>
              <a:t> </a:t>
            </a:r>
            <a:r>
              <a:rPr lang="en-US" sz="2400" dirty="0" err="1"/>
              <a:t>satu-satunya</a:t>
            </a:r>
            <a:r>
              <a:rPr lang="en-US" sz="2400" dirty="0"/>
              <a:t> </a:t>
            </a:r>
            <a:r>
              <a:rPr lang="en-US" sz="2400" dirty="0" err="1"/>
              <a:t>faktor</a:t>
            </a:r>
            <a:r>
              <a:rPr lang="en-US" sz="2400" dirty="0"/>
              <a:t> yang </a:t>
            </a:r>
            <a:r>
              <a:rPr lang="en-US" sz="2400" dirty="0" err="1"/>
              <a:t>memunculkan</a:t>
            </a:r>
            <a:r>
              <a:rPr lang="en-US" sz="2400" dirty="0"/>
              <a:t> KIPI. </a:t>
            </a:r>
            <a:r>
              <a:rPr lang="en-US" sz="2400" dirty="0" err="1"/>
              <a:t>Menurut</a:t>
            </a:r>
            <a:r>
              <a:rPr lang="en-US" sz="2400" dirty="0"/>
              <a:t> </a:t>
            </a:r>
            <a:r>
              <a:rPr lang="en-US" sz="2400" dirty="0" err="1"/>
              <a:t>Organisasi</a:t>
            </a:r>
            <a:r>
              <a:rPr lang="en-US" sz="2400" dirty="0"/>
              <a:t> </a:t>
            </a:r>
            <a:r>
              <a:rPr lang="en-US" sz="2400" dirty="0" err="1"/>
              <a:t>Kesehatan</a:t>
            </a:r>
            <a:r>
              <a:rPr lang="en-US" sz="2400" dirty="0"/>
              <a:t> </a:t>
            </a:r>
            <a:r>
              <a:rPr lang="en-US" sz="2400" dirty="0" err="1"/>
              <a:t>Dunia</a:t>
            </a:r>
            <a:r>
              <a:rPr lang="en-US" sz="2400" dirty="0"/>
              <a:t> (WHO), </a:t>
            </a:r>
            <a:r>
              <a:rPr lang="en-US" sz="2400" dirty="0" err="1"/>
              <a:t>beberapa</a:t>
            </a:r>
            <a:r>
              <a:rPr lang="en-US" sz="2400" dirty="0"/>
              <a:t> </a:t>
            </a:r>
            <a:r>
              <a:rPr lang="en-US" sz="2400" dirty="0" err="1"/>
              <a:t>sumber</a:t>
            </a:r>
            <a:r>
              <a:rPr lang="en-US" sz="2400" dirty="0"/>
              <a:t> </a:t>
            </a:r>
            <a:r>
              <a:rPr lang="en-US" sz="2400" dirty="0" err="1"/>
              <a:t>reaksi</a:t>
            </a:r>
            <a:r>
              <a:rPr lang="en-US" sz="2400" dirty="0"/>
              <a:t> yang </a:t>
            </a:r>
            <a:r>
              <a:rPr lang="en-US" sz="2400" dirty="0" err="1"/>
              <a:t>juga</a:t>
            </a:r>
            <a:r>
              <a:rPr lang="en-US" sz="2400" dirty="0"/>
              <a:t> </a:t>
            </a:r>
            <a:r>
              <a:rPr lang="en-US" sz="2400" dirty="0" err="1"/>
              <a:t>berkontribusi</a:t>
            </a:r>
            <a:r>
              <a:rPr lang="en-US" sz="2400" dirty="0"/>
              <a:t> </a:t>
            </a:r>
            <a:r>
              <a:rPr lang="en-US" sz="2400" dirty="0" err="1"/>
              <a:t>dalam</a:t>
            </a:r>
            <a:r>
              <a:rPr lang="en-US" sz="2400" dirty="0"/>
              <a:t> </a:t>
            </a:r>
            <a:r>
              <a:rPr lang="en-US" sz="2400" dirty="0" err="1"/>
              <a:t>munculnya</a:t>
            </a:r>
            <a:r>
              <a:rPr lang="en-US" sz="2400" dirty="0"/>
              <a:t> KIPI </a:t>
            </a:r>
            <a:r>
              <a:rPr lang="en-US" sz="2400" dirty="0" err="1" smtClean="0"/>
              <a:t>adalah</a:t>
            </a:r>
            <a:r>
              <a:rPr lang="en-US" sz="2400" dirty="0" smtClean="0"/>
              <a:t>:</a:t>
            </a:r>
            <a:endParaRPr lang="id-ID" sz="2400" dirty="0"/>
          </a:p>
          <a:p>
            <a:pPr marL="514350" indent="-514350" algn="just">
              <a:buFont typeface="+mj-lt"/>
              <a:buAutoNum type="arabicPeriod"/>
            </a:pPr>
            <a:r>
              <a:rPr lang="en-US" sz="2400" dirty="0" smtClean="0"/>
              <a:t>KIPI </a:t>
            </a:r>
            <a:r>
              <a:rPr lang="en-US" sz="2400" dirty="0" err="1"/>
              <a:t>akibat</a:t>
            </a:r>
            <a:r>
              <a:rPr lang="en-US" sz="2400" dirty="0"/>
              <a:t> </a:t>
            </a:r>
            <a:r>
              <a:rPr lang="en-US" sz="2400" dirty="0" err="1"/>
              <a:t>reaksi</a:t>
            </a:r>
            <a:r>
              <a:rPr lang="en-US" sz="2400" dirty="0"/>
              <a:t> </a:t>
            </a:r>
            <a:r>
              <a:rPr lang="en-US" sz="2400" dirty="0" err="1"/>
              <a:t>produk</a:t>
            </a:r>
            <a:r>
              <a:rPr lang="en-US" sz="2400" dirty="0"/>
              <a:t> – </a:t>
            </a:r>
            <a:r>
              <a:rPr lang="en-US" sz="2400" dirty="0" err="1"/>
              <a:t>merupakan</a:t>
            </a:r>
            <a:r>
              <a:rPr lang="en-US" sz="2400" dirty="0"/>
              <a:t> </a:t>
            </a:r>
            <a:r>
              <a:rPr lang="en-US" sz="2400" dirty="0" err="1"/>
              <a:t>jenis</a:t>
            </a:r>
            <a:r>
              <a:rPr lang="en-US" sz="2400" dirty="0"/>
              <a:t> </a:t>
            </a:r>
            <a:r>
              <a:rPr lang="en-US" sz="2400" dirty="0" err="1"/>
              <a:t>reaksi</a:t>
            </a:r>
            <a:r>
              <a:rPr lang="en-US" sz="2400" dirty="0"/>
              <a:t> </a:t>
            </a:r>
            <a:r>
              <a:rPr lang="en-US" sz="2400" dirty="0" err="1"/>
              <a:t>imun</a:t>
            </a:r>
            <a:r>
              <a:rPr lang="en-US" sz="2400" dirty="0"/>
              <a:t> </a:t>
            </a:r>
            <a:r>
              <a:rPr lang="en-US" sz="2400" dirty="0" err="1"/>
              <a:t>terhadap</a:t>
            </a:r>
            <a:r>
              <a:rPr lang="en-US" sz="2400" dirty="0"/>
              <a:t> </a:t>
            </a:r>
            <a:r>
              <a:rPr lang="en-US" sz="2400" dirty="0" err="1"/>
              <a:t>salah</a:t>
            </a:r>
            <a:r>
              <a:rPr lang="en-US" sz="2400" dirty="0"/>
              <a:t> </a:t>
            </a:r>
            <a:r>
              <a:rPr lang="en-US" sz="2400" dirty="0" err="1"/>
              <a:t>satu</a:t>
            </a:r>
            <a:r>
              <a:rPr lang="en-US" sz="2400" dirty="0"/>
              <a:t> </a:t>
            </a:r>
            <a:r>
              <a:rPr lang="en-US" sz="2400" dirty="0" err="1"/>
              <a:t>atau</a:t>
            </a:r>
            <a:r>
              <a:rPr lang="en-US" sz="2400" dirty="0"/>
              <a:t> </a:t>
            </a:r>
            <a:r>
              <a:rPr lang="en-US" sz="2400" dirty="0" err="1"/>
              <a:t>beberapa</a:t>
            </a:r>
            <a:r>
              <a:rPr lang="en-US" sz="2400" dirty="0"/>
              <a:t> </a:t>
            </a:r>
            <a:r>
              <a:rPr lang="en-US" sz="2400" dirty="0" err="1"/>
              <a:t>bahan</a:t>
            </a:r>
            <a:r>
              <a:rPr lang="en-US" sz="2400" dirty="0"/>
              <a:t> </a:t>
            </a:r>
            <a:r>
              <a:rPr lang="en-US" sz="2400" dirty="0" err="1"/>
              <a:t>vaksin</a:t>
            </a:r>
            <a:r>
              <a:rPr lang="en-US" sz="2400" dirty="0"/>
              <a:t>. </a:t>
            </a:r>
            <a:r>
              <a:rPr lang="en-US" sz="2400" dirty="0" err="1"/>
              <a:t>Misalnya</a:t>
            </a:r>
            <a:r>
              <a:rPr lang="en-US" sz="2400" dirty="0"/>
              <a:t> </a:t>
            </a:r>
            <a:r>
              <a:rPr lang="en-US" sz="2400" dirty="0" err="1"/>
              <a:t>pembengkakan</a:t>
            </a:r>
            <a:r>
              <a:rPr lang="en-US" sz="2400" dirty="0"/>
              <a:t> </a:t>
            </a:r>
            <a:r>
              <a:rPr lang="en-US" sz="2400" dirty="0" err="1"/>
              <a:t>otot</a:t>
            </a:r>
            <a:r>
              <a:rPr lang="en-US" sz="2400" dirty="0"/>
              <a:t> </a:t>
            </a:r>
            <a:r>
              <a:rPr lang="en-US" sz="2400" dirty="0" err="1"/>
              <a:t>setelah</a:t>
            </a:r>
            <a:r>
              <a:rPr lang="en-US" sz="2400" dirty="0"/>
              <a:t> </a:t>
            </a:r>
            <a:r>
              <a:rPr lang="en-US" sz="2400" dirty="0" err="1"/>
              <a:t>pemberian</a:t>
            </a:r>
            <a:r>
              <a:rPr lang="en-US" sz="2400" dirty="0"/>
              <a:t> </a:t>
            </a:r>
            <a:r>
              <a:rPr lang="en-US" sz="2400" dirty="0" err="1"/>
              <a:t>vaksin</a:t>
            </a:r>
            <a:r>
              <a:rPr lang="en-US" sz="2400" dirty="0"/>
              <a:t> </a:t>
            </a:r>
            <a:r>
              <a:rPr lang="en-US" sz="2400" dirty="0" smtClean="0"/>
              <a:t>DPT.</a:t>
            </a:r>
            <a:endParaRPr lang="id-ID" sz="2400" dirty="0" smtClean="0"/>
          </a:p>
          <a:p>
            <a:pPr marL="514350" indent="-514350" algn="just">
              <a:buFont typeface="+mj-lt"/>
              <a:buAutoNum type="arabicPeriod"/>
            </a:pPr>
            <a:r>
              <a:rPr lang="en-US" sz="2400" dirty="0" smtClean="0"/>
              <a:t>KIPI </a:t>
            </a:r>
            <a:r>
              <a:rPr lang="en-US" sz="2400" dirty="0" err="1"/>
              <a:t>akibat</a:t>
            </a:r>
            <a:r>
              <a:rPr lang="en-US" sz="2400" dirty="0"/>
              <a:t> </a:t>
            </a:r>
            <a:r>
              <a:rPr lang="en-US" sz="2400" dirty="0" err="1"/>
              <a:t>kecacatan</a:t>
            </a:r>
            <a:r>
              <a:rPr lang="en-US" sz="2400" dirty="0"/>
              <a:t> </a:t>
            </a:r>
            <a:r>
              <a:rPr lang="en-US" sz="2400" dirty="0" err="1"/>
              <a:t>produk</a:t>
            </a:r>
            <a:r>
              <a:rPr lang="en-US" sz="2400" dirty="0"/>
              <a:t> – </a:t>
            </a:r>
            <a:r>
              <a:rPr lang="en-US" sz="2400" dirty="0" err="1"/>
              <a:t>munculnya</a:t>
            </a:r>
            <a:r>
              <a:rPr lang="en-US" sz="2400" dirty="0"/>
              <a:t> KIPI yang </a:t>
            </a:r>
            <a:r>
              <a:rPr lang="en-US" sz="2400" dirty="0" err="1"/>
              <a:t>berkaitan</a:t>
            </a:r>
            <a:r>
              <a:rPr lang="en-US" sz="2400" dirty="0"/>
              <a:t> </a:t>
            </a:r>
            <a:r>
              <a:rPr lang="en-US" sz="2400" dirty="0" err="1"/>
              <a:t>dengan</a:t>
            </a:r>
            <a:r>
              <a:rPr lang="en-US" sz="2400" dirty="0"/>
              <a:t> </a:t>
            </a:r>
            <a:r>
              <a:rPr lang="en-US" sz="2400" dirty="0" err="1"/>
              <a:t>kualitas</a:t>
            </a:r>
            <a:r>
              <a:rPr lang="en-US" sz="2400" dirty="0"/>
              <a:t> </a:t>
            </a:r>
            <a:r>
              <a:rPr lang="en-US" sz="2400" dirty="0" err="1"/>
              <a:t>produk</a:t>
            </a:r>
            <a:r>
              <a:rPr lang="en-US" sz="2400" dirty="0"/>
              <a:t> yang </a:t>
            </a:r>
            <a:r>
              <a:rPr lang="en-US" sz="2400" dirty="0" err="1"/>
              <a:t>tidak</a:t>
            </a:r>
            <a:r>
              <a:rPr lang="en-US" sz="2400" dirty="0"/>
              <a:t> </a:t>
            </a:r>
            <a:r>
              <a:rPr lang="en-US" sz="2400" dirty="0" err="1"/>
              <a:t>sesuai</a:t>
            </a:r>
            <a:r>
              <a:rPr lang="en-US" sz="2400" dirty="0"/>
              <a:t> </a:t>
            </a:r>
            <a:r>
              <a:rPr lang="en-US" sz="2400" dirty="0" err="1"/>
              <a:t>dengan</a:t>
            </a:r>
            <a:r>
              <a:rPr lang="en-US" sz="2400" dirty="0"/>
              <a:t> </a:t>
            </a:r>
            <a:r>
              <a:rPr lang="en-US" sz="2400" dirty="0" err="1"/>
              <a:t>standar</a:t>
            </a:r>
            <a:r>
              <a:rPr lang="en-US" sz="2400" dirty="0"/>
              <a:t> </a:t>
            </a:r>
            <a:r>
              <a:rPr lang="en-US" sz="2400" dirty="0" err="1"/>
              <a:t>pembuatan</a:t>
            </a:r>
            <a:r>
              <a:rPr lang="en-US" sz="2400" dirty="0"/>
              <a:t> </a:t>
            </a:r>
            <a:r>
              <a:rPr lang="en-US" sz="2400" dirty="0" err="1"/>
              <a:t>vaksin</a:t>
            </a:r>
            <a:r>
              <a:rPr lang="en-US" sz="2400" dirty="0"/>
              <a:t> </a:t>
            </a:r>
            <a:r>
              <a:rPr lang="en-US" sz="2400" dirty="0" err="1"/>
              <a:t>oleh</a:t>
            </a:r>
            <a:r>
              <a:rPr lang="en-US" sz="2400" dirty="0"/>
              <a:t> </a:t>
            </a:r>
            <a:r>
              <a:rPr lang="en-US" sz="2400" dirty="0" err="1"/>
              <a:t>perusahaan</a:t>
            </a:r>
            <a:r>
              <a:rPr lang="en-US" sz="2400" dirty="0"/>
              <a:t> yang </a:t>
            </a:r>
            <a:r>
              <a:rPr lang="en-US" sz="2400" dirty="0" err="1"/>
              <a:t>membuatnya</a:t>
            </a:r>
            <a:r>
              <a:rPr lang="en-US" sz="2400" dirty="0"/>
              <a:t>. </a:t>
            </a:r>
            <a:r>
              <a:rPr lang="en-US" sz="2400" dirty="0" err="1"/>
              <a:t>Misanya</a:t>
            </a:r>
            <a:r>
              <a:rPr lang="en-US" sz="2400" dirty="0"/>
              <a:t> </a:t>
            </a:r>
            <a:r>
              <a:rPr lang="en-US" sz="2400" dirty="0" err="1"/>
              <a:t>seperti</a:t>
            </a:r>
            <a:r>
              <a:rPr lang="en-US" sz="2400" dirty="0"/>
              <a:t> </a:t>
            </a:r>
            <a:r>
              <a:rPr lang="en-US" sz="2400" dirty="0" err="1"/>
              <a:t>vaksin</a:t>
            </a:r>
            <a:r>
              <a:rPr lang="en-US" sz="2400" dirty="0"/>
              <a:t> polio </a:t>
            </a:r>
            <a:r>
              <a:rPr lang="en-US" sz="2400" dirty="0" err="1"/>
              <a:t>dengan</a:t>
            </a:r>
            <a:r>
              <a:rPr lang="en-US" sz="2400" dirty="0"/>
              <a:t> </a:t>
            </a:r>
            <a:r>
              <a:rPr lang="en-US" sz="2400" dirty="0" err="1"/>
              <a:t>kandungan</a:t>
            </a:r>
            <a:r>
              <a:rPr lang="en-US" sz="2400" dirty="0"/>
              <a:t> virus yang </a:t>
            </a:r>
            <a:r>
              <a:rPr lang="en-US" sz="2400" dirty="0" err="1"/>
              <a:t>masih</a:t>
            </a:r>
            <a:r>
              <a:rPr lang="en-US" sz="2400" dirty="0"/>
              <a:t> </a:t>
            </a:r>
            <a:r>
              <a:rPr lang="en-US" sz="2400" dirty="0" err="1"/>
              <a:t>aktif</a:t>
            </a:r>
            <a:r>
              <a:rPr lang="en-US" sz="2400" dirty="0"/>
              <a:t> </a:t>
            </a:r>
            <a:r>
              <a:rPr lang="en-US" sz="2400" dirty="0" err="1"/>
              <a:t>sehingga</a:t>
            </a:r>
            <a:r>
              <a:rPr lang="en-US" sz="2400" dirty="0"/>
              <a:t> </a:t>
            </a:r>
            <a:r>
              <a:rPr lang="en-US" sz="2400" dirty="0" err="1"/>
              <a:t>vaksin</a:t>
            </a:r>
            <a:r>
              <a:rPr lang="en-US" sz="2400" dirty="0"/>
              <a:t> </a:t>
            </a:r>
            <a:r>
              <a:rPr lang="en-US" sz="2400" dirty="0" err="1"/>
              <a:t>tidak</a:t>
            </a:r>
            <a:r>
              <a:rPr lang="en-US" sz="2400" dirty="0"/>
              <a:t> </a:t>
            </a:r>
            <a:r>
              <a:rPr lang="en-US" sz="2400" dirty="0" err="1"/>
              <a:t>memiliki</a:t>
            </a:r>
            <a:r>
              <a:rPr lang="en-US" sz="2400" dirty="0"/>
              <a:t> </a:t>
            </a:r>
            <a:r>
              <a:rPr lang="en-US" sz="2400" dirty="0" err="1"/>
              <a:t>kuman</a:t>
            </a:r>
            <a:r>
              <a:rPr lang="en-US" sz="2400" dirty="0"/>
              <a:t> yang </a:t>
            </a:r>
            <a:r>
              <a:rPr lang="en-US" sz="2400" dirty="0" err="1"/>
              <a:t>dilemahkan</a:t>
            </a:r>
            <a:r>
              <a:rPr lang="en-US" sz="2400" dirty="0"/>
              <a:t> </a:t>
            </a:r>
            <a:r>
              <a:rPr lang="en-US" sz="2400" dirty="0" err="1"/>
              <a:t>secara</a:t>
            </a:r>
            <a:r>
              <a:rPr lang="en-US" sz="2400" dirty="0"/>
              <a:t> </a:t>
            </a:r>
            <a:r>
              <a:rPr lang="en-US" sz="2400" dirty="0" err="1"/>
              <a:t>sempurna</a:t>
            </a:r>
            <a:r>
              <a:rPr lang="en-US" sz="2400" dirty="0"/>
              <a:t>, </a:t>
            </a:r>
            <a:r>
              <a:rPr lang="en-US" sz="2400" dirty="0" err="1"/>
              <a:t>hal</a:t>
            </a:r>
            <a:r>
              <a:rPr lang="en-US" sz="2400" dirty="0"/>
              <a:t> </a:t>
            </a:r>
            <a:r>
              <a:rPr lang="en-US" sz="2400" dirty="0" err="1"/>
              <a:t>ini</a:t>
            </a:r>
            <a:r>
              <a:rPr lang="en-US" sz="2400" dirty="0"/>
              <a:t> </a:t>
            </a:r>
            <a:r>
              <a:rPr lang="en-US" sz="2400" dirty="0" err="1"/>
              <a:t>dapat</a:t>
            </a:r>
            <a:r>
              <a:rPr lang="en-US" sz="2400" dirty="0"/>
              <a:t> </a:t>
            </a:r>
            <a:r>
              <a:rPr lang="en-US" sz="2400" dirty="0" err="1"/>
              <a:t>menimbulkan</a:t>
            </a:r>
            <a:r>
              <a:rPr lang="en-US" sz="2400" dirty="0"/>
              <a:t> polio </a:t>
            </a:r>
            <a:r>
              <a:rPr lang="en-US" sz="2400" dirty="0" err="1"/>
              <a:t>paralisis</a:t>
            </a:r>
            <a:r>
              <a:rPr lang="en-US" sz="2400" dirty="0"/>
              <a:t>.</a:t>
            </a:r>
          </a:p>
        </p:txBody>
      </p:sp>
    </p:spTree>
    <p:extLst>
      <p:ext uri="{BB962C8B-B14F-4D97-AF65-F5344CB8AC3E}">
        <p14:creationId xmlns:p14="http://schemas.microsoft.com/office/powerpoint/2010/main" val="843773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510" y="309717"/>
            <a:ext cx="10515600" cy="6194322"/>
          </a:xfrm>
        </p:spPr>
        <p:txBody>
          <a:bodyPr>
            <a:noAutofit/>
          </a:bodyPr>
          <a:lstStyle/>
          <a:p>
            <a:pPr marL="514350" indent="-514350" algn="just">
              <a:buFont typeface="+mj-lt"/>
              <a:buAutoNum type="arabicPeriod" startAt="3"/>
            </a:pPr>
            <a:r>
              <a:rPr lang="en-US" sz="2200" dirty="0" smtClean="0"/>
              <a:t>KIPI </a:t>
            </a:r>
            <a:r>
              <a:rPr lang="en-US" sz="2200" dirty="0" err="1"/>
              <a:t>akibat</a:t>
            </a:r>
            <a:r>
              <a:rPr lang="en-US" sz="2200" dirty="0"/>
              <a:t> </a:t>
            </a:r>
            <a:r>
              <a:rPr lang="en-US" sz="2200" dirty="0" err="1"/>
              <a:t>kesalahan</a:t>
            </a:r>
            <a:r>
              <a:rPr lang="en-US" sz="2200" dirty="0"/>
              <a:t> proses </a:t>
            </a:r>
            <a:r>
              <a:rPr lang="en-US" sz="2200" dirty="0" err="1"/>
              <a:t>imunisasi</a:t>
            </a:r>
            <a:r>
              <a:rPr lang="en-US" sz="2200" dirty="0"/>
              <a:t> – </a:t>
            </a:r>
            <a:r>
              <a:rPr lang="en-US" sz="2200" dirty="0" err="1"/>
              <a:t>gejala</a:t>
            </a:r>
            <a:r>
              <a:rPr lang="en-US" sz="2200" dirty="0"/>
              <a:t> KIPI yang </a:t>
            </a:r>
            <a:r>
              <a:rPr lang="en-US" sz="2200" dirty="0" err="1"/>
              <a:t>disebabkan</a:t>
            </a:r>
            <a:r>
              <a:rPr lang="en-US" sz="2200" dirty="0"/>
              <a:t> </a:t>
            </a:r>
            <a:r>
              <a:rPr lang="en-US" sz="2200" dirty="0" err="1"/>
              <a:t>kesalahan</a:t>
            </a:r>
            <a:r>
              <a:rPr lang="en-US" sz="2200" dirty="0"/>
              <a:t> </a:t>
            </a:r>
            <a:r>
              <a:rPr lang="en-US" sz="2200" dirty="0" err="1"/>
              <a:t>dalam</a:t>
            </a:r>
            <a:r>
              <a:rPr lang="en-US" sz="2200" dirty="0"/>
              <a:t> proses </a:t>
            </a:r>
            <a:r>
              <a:rPr lang="en-US" sz="2200" dirty="0" err="1"/>
              <a:t>penanganan</a:t>
            </a:r>
            <a:r>
              <a:rPr lang="en-US" sz="2200" dirty="0"/>
              <a:t>, </a:t>
            </a:r>
            <a:r>
              <a:rPr lang="en-US" sz="2200" dirty="0" err="1"/>
              <a:t>penyimpanan</a:t>
            </a:r>
            <a:r>
              <a:rPr lang="en-US" sz="2200" dirty="0"/>
              <a:t> </a:t>
            </a:r>
            <a:r>
              <a:rPr lang="en-US" sz="2200" dirty="0" err="1"/>
              <a:t>dan</a:t>
            </a:r>
            <a:r>
              <a:rPr lang="en-US" sz="2200" dirty="0"/>
              <a:t> </a:t>
            </a:r>
            <a:r>
              <a:rPr lang="en-US" sz="2200" dirty="0" err="1"/>
              <a:t>penggunaan</a:t>
            </a:r>
            <a:r>
              <a:rPr lang="en-US" sz="2200" dirty="0"/>
              <a:t> </a:t>
            </a:r>
            <a:r>
              <a:rPr lang="en-US" sz="2200" dirty="0" err="1"/>
              <a:t>vaksin</a:t>
            </a:r>
            <a:r>
              <a:rPr lang="en-US" sz="2200" dirty="0"/>
              <a:t>. </a:t>
            </a:r>
            <a:r>
              <a:rPr lang="en-US" sz="2200" dirty="0" err="1"/>
              <a:t>Misalnya</a:t>
            </a:r>
            <a:r>
              <a:rPr lang="en-US" sz="2200" dirty="0"/>
              <a:t> </a:t>
            </a:r>
            <a:r>
              <a:rPr lang="en-US" sz="2200" dirty="0" err="1"/>
              <a:t>infeksi</a:t>
            </a:r>
            <a:r>
              <a:rPr lang="en-US" sz="2200" dirty="0"/>
              <a:t> yang </a:t>
            </a:r>
            <a:r>
              <a:rPr lang="en-US" sz="2200" dirty="0" err="1"/>
              <a:t>disebabkan</a:t>
            </a:r>
            <a:r>
              <a:rPr lang="en-US" sz="2200" dirty="0"/>
              <a:t> </a:t>
            </a:r>
            <a:r>
              <a:rPr lang="en-US" sz="2200" dirty="0" err="1"/>
              <a:t>adanya</a:t>
            </a:r>
            <a:r>
              <a:rPr lang="en-US" sz="2200" dirty="0"/>
              <a:t> </a:t>
            </a:r>
            <a:r>
              <a:rPr lang="en-US" sz="2200" dirty="0" err="1"/>
              <a:t>kuman</a:t>
            </a:r>
            <a:r>
              <a:rPr lang="en-US" sz="2200" dirty="0"/>
              <a:t> lain yang </a:t>
            </a:r>
            <a:r>
              <a:rPr lang="en-US" sz="2200" dirty="0" err="1"/>
              <a:t>ikut</a:t>
            </a:r>
            <a:r>
              <a:rPr lang="en-US" sz="2200" dirty="0"/>
              <a:t> </a:t>
            </a:r>
            <a:r>
              <a:rPr lang="en-US" sz="2200" dirty="0" err="1"/>
              <a:t>tercampur</a:t>
            </a:r>
            <a:r>
              <a:rPr lang="en-US" sz="2200" dirty="0"/>
              <a:t> </a:t>
            </a:r>
            <a:r>
              <a:rPr lang="en-US" sz="2200" dirty="0" err="1"/>
              <a:t>dan</a:t>
            </a:r>
            <a:r>
              <a:rPr lang="en-US" sz="2200" dirty="0"/>
              <a:t> </a:t>
            </a:r>
            <a:r>
              <a:rPr lang="en-US" sz="2200" dirty="0" err="1"/>
              <a:t>ditularkan</a:t>
            </a:r>
            <a:r>
              <a:rPr lang="en-US" sz="2200" dirty="0"/>
              <a:t> </a:t>
            </a:r>
            <a:r>
              <a:rPr lang="en-US" sz="2200" dirty="0" err="1"/>
              <a:t>saat</a:t>
            </a:r>
            <a:r>
              <a:rPr lang="en-US" sz="2200" dirty="0"/>
              <a:t> </a:t>
            </a:r>
            <a:r>
              <a:rPr lang="en-US" sz="2200" dirty="0" err="1"/>
              <a:t>pemberian</a:t>
            </a:r>
            <a:r>
              <a:rPr lang="en-US" sz="2200" dirty="0"/>
              <a:t> </a:t>
            </a:r>
            <a:r>
              <a:rPr lang="en-US" sz="2200" dirty="0" err="1" smtClean="0"/>
              <a:t>vaksian</a:t>
            </a:r>
            <a:r>
              <a:rPr lang="en-US" sz="2200" dirty="0" smtClean="0"/>
              <a:t>.</a:t>
            </a:r>
            <a:endParaRPr lang="id-ID" sz="2200" dirty="0"/>
          </a:p>
          <a:p>
            <a:pPr marL="514350" indent="-514350" algn="just">
              <a:buFont typeface="+mj-lt"/>
              <a:buAutoNum type="arabicPeriod" startAt="3"/>
            </a:pPr>
            <a:r>
              <a:rPr lang="en-US" sz="2200" dirty="0" smtClean="0"/>
              <a:t>KIPI </a:t>
            </a:r>
            <a:r>
              <a:rPr lang="en-US" sz="2200" dirty="0" err="1"/>
              <a:t>akibat</a:t>
            </a:r>
            <a:r>
              <a:rPr lang="en-US" sz="2200" dirty="0"/>
              <a:t> </a:t>
            </a:r>
            <a:r>
              <a:rPr lang="en-US" sz="2200" dirty="0" err="1"/>
              <a:t>respon</a:t>
            </a:r>
            <a:r>
              <a:rPr lang="en-US" sz="2200" dirty="0"/>
              <a:t> </a:t>
            </a:r>
            <a:r>
              <a:rPr lang="en-US" sz="2200" dirty="0" err="1"/>
              <a:t>kecemasan</a:t>
            </a:r>
            <a:r>
              <a:rPr lang="en-US" sz="2200" dirty="0"/>
              <a:t> – </a:t>
            </a:r>
            <a:r>
              <a:rPr lang="en-US" sz="2200" dirty="0" err="1"/>
              <a:t>terjadi</a:t>
            </a:r>
            <a:r>
              <a:rPr lang="en-US" sz="2200" dirty="0"/>
              <a:t> </a:t>
            </a:r>
            <a:r>
              <a:rPr lang="en-US" sz="2200" dirty="0" err="1"/>
              <a:t>saat</a:t>
            </a:r>
            <a:r>
              <a:rPr lang="en-US" sz="2200" dirty="0"/>
              <a:t> </a:t>
            </a:r>
            <a:r>
              <a:rPr lang="en-US" sz="2200" dirty="0" err="1"/>
              <a:t>seseorang</a:t>
            </a:r>
            <a:r>
              <a:rPr lang="en-US" sz="2200" dirty="0"/>
              <a:t> yang </a:t>
            </a:r>
            <a:r>
              <a:rPr lang="en-US" sz="2200" dirty="0" err="1"/>
              <a:t>akan</a:t>
            </a:r>
            <a:r>
              <a:rPr lang="en-US" sz="2200" dirty="0"/>
              <a:t> </a:t>
            </a:r>
            <a:r>
              <a:rPr lang="en-US" sz="2200" dirty="0" err="1"/>
              <a:t>diimunisasi</a:t>
            </a:r>
            <a:r>
              <a:rPr lang="en-US" sz="2200" dirty="0"/>
              <a:t> </a:t>
            </a:r>
            <a:r>
              <a:rPr lang="en-US" sz="2200" dirty="0" err="1"/>
              <a:t>terlalu</a:t>
            </a:r>
            <a:r>
              <a:rPr lang="en-US" sz="2200" dirty="0"/>
              <a:t> </a:t>
            </a:r>
            <a:r>
              <a:rPr lang="en-US" sz="2200" dirty="0" err="1"/>
              <a:t>cemas</a:t>
            </a:r>
            <a:r>
              <a:rPr lang="en-US" sz="2200" dirty="0"/>
              <a:t>. </a:t>
            </a:r>
            <a:r>
              <a:rPr lang="en-US" sz="2200" dirty="0" err="1"/>
              <a:t>Pada</a:t>
            </a:r>
            <a:r>
              <a:rPr lang="en-US" sz="2200" dirty="0"/>
              <a:t> orang </a:t>
            </a:r>
            <a:r>
              <a:rPr lang="en-US" sz="2200" dirty="0" err="1"/>
              <a:t>dewasa</a:t>
            </a:r>
            <a:r>
              <a:rPr lang="en-US" sz="2200" dirty="0"/>
              <a:t>, </a:t>
            </a:r>
            <a:r>
              <a:rPr lang="en-US" sz="2200" dirty="0" err="1"/>
              <a:t>kecemasan</a:t>
            </a:r>
            <a:r>
              <a:rPr lang="en-US" sz="2200" dirty="0"/>
              <a:t> </a:t>
            </a:r>
            <a:r>
              <a:rPr lang="en-US" sz="2200" dirty="0" err="1"/>
              <a:t>hanya</a:t>
            </a:r>
            <a:r>
              <a:rPr lang="en-US" sz="2200" dirty="0"/>
              <a:t> </a:t>
            </a:r>
            <a:r>
              <a:rPr lang="en-US" sz="2200" dirty="0" err="1"/>
              <a:t>memberikan</a:t>
            </a:r>
            <a:r>
              <a:rPr lang="en-US" sz="2200" dirty="0"/>
              <a:t> </a:t>
            </a:r>
            <a:r>
              <a:rPr lang="en-US" sz="2200" dirty="0" err="1"/>
              <a:t>efek</a:t>
            </a:r>
            <a:r>
              <a:rPr lang="en-US" sz="2200" dirty="0"/>
              <a:t> yang </a:t>
            </a:r>
            <a:r>
              <a:rPr lang="en-US" sz="2200" dirty="0" err="1"/>
              <a:t>sangat</a:t>
            </a:r>
            <a:r>
              <a:rPr lang="en-US" sz="2200" dirty="0"/>
              <a:t> </a:t>
            </a:r>
            <a:r>
              <a:rPr lang="en-US" sz="2200" dirty="0" err="1"/>
              <a:t>ringan</a:t>
            </a:r>
            <a:r>
              <a:rPr lang="en-US" sz="2200" dirty="0"/>
              <a:t>. </a:t>
            </a:r>
            <a:r>
              <a:rPr lang="en-US" sz="2200" dirty="0" err="1"/>
              <a:t>Namun</a:t>
            </a:r>
            <a:r>
              <a:rPr lang="en-US" sz="2200" dirty="0"/>
              <a:t>, </a:t>
            </a:r>
            <a:r>
              <a:rPr lang="en-US" sz="2200" dirty="0" err="1"/>
              <a:t>ketakutan</a:t>
            </a:r>
            <a:r>
              <a:rPr lang="en-US" sz="2200" dirty="0"/>
              <a:t> </a:t>
            </a:r>
            <a:r>
              <a:rPr lang="en-US" sz="2200" dirty="0" err="1"/>
              <a:t>terhadap</a:t>
            </a:r>
            <a:r>
              <a:rPr lang="en-US" sz="2200" dirty="0"/>
              <a:t> </a:t>
            </a:r>
            <a:r>
              <a:rPr lang="en-US" sz="2200" dirty="0" err="1"/>
              <a:t>imunisasi</a:t>
            </a:r>
            <a:r>
              <a:rPr lang="en-US" sz="2200" dirty="0"/>
              <a:t> </a:t>
            </a:r>
            <a:r>
              <a:rPr lang="en-US" sz="2200" dirty="0" err="1"/>
              <a:t>menjadi</a:t>
            </a:r>
            <a:r>
              <a:rPr lang="en-US" sz="2200" dirty="0"/>
              <a:t> </a:t>
            </a:r>
            <a:r>
              <a:rPr lang="en-US" sz="2200" dirty="0" err="1"/>
              <a:t>lebih</a:t>
            </a:r>
            <a:r>
              <a:rPr lang="en-US" sz="2200" dirty="0"/>
              <a:t> </a:t>
            </a:r>
            <a:r>
              <a:rPr lang="en-US" sz="2200" dirty="0" err="1"/>
              <a:t>serius</a:t>
            </a:r>
            <a:r>
              <a:rPr lang="en-US" sz="2200" dirty="0"/>
              <a:t> </a:t>
            </a:r>
            <a:r>
              <a:rPr lang="en-US" sz="2200" dirty="0" err="1"/>
              <a:t>pada</a:t>
            </a:r>
            <a:r>
              <a:rPr lang="en-US" sz="2200" dirty="0"/>
              <a:t> </a:t>
            </a:r>
            <a:r>
              <a:rPr lang="en-US" sz="2200" dirty="0" err="1"/>
              <a:t>anak-anak</a:t>
            </a:r>
            <a:r>
              <a:rPr lang="en-US" sz="2200" dirty="0"/>
              <a:t>. </a:t>
            </a:r>
            <a:r>
              <a:rPr lang="en-US" sz="2200" dirty="0" err="1"/>
              <a:t>Kecemasan</a:t>
            </a:r>
            <a:r>
              <a:rPr lang="en-US" sz="2200" dirty="0"/>
              <a:t> </a:t>
            </a:r>
            <a:r>
              <a:rPr lang="en-US" sz="2200" dirty="0" err="1"/>
              <a:t>saat</a:t>
            </a:r>
            <a:r>
              <a:rPr lang="en-US" sz="2200" dirty="0"/>
              <a:t> </a:t>
            </a:r>
            <a:r>
              <a:rPr lang="en-US" sz="2200" dirty="0" err="1"/>
              <a:t>diimunisasi</a:t>
            </a:r>
            <a:r>
              <a:rPr lang="en-US" sz="2200" dirty="0"/>
              <a:t> </a:t>
            </a:r>
            <a:r>
              <a:rPr lang="en-US" sz="2200" dirty="0" err="1"/>
              <a:t>dapat</a:t>
            </a:r>
            <a:r>
              <a:rPr lang="en-US" sz="2200" dirty="0"/>
              <a:t> </a:t>
            </a:r>
            <a:r>
              <a:rPr lang="en-US" sz="2200" dirty="0" err="1"/>
              <a:t>menyebabkan</a:t>
            </a:r>
            <a:r>
              <a:rPr lang="en-US" sz="2200" dirty="0"/>
              <a:t> </a:t>
            </a:r>
            <a:r>
              <a:rPr lang="en-US" sz="2200" dirty="0" err="1"/>
              <a:t>anak</a:t>
            </a:r>
            <a:r>
              <a:rPr lang="en-US" sz="2200" dirty="0"/>
              <a:t> </a:t>
            </a:r>
            <a:r>
              <a:rPr lang="en-US" sz="2200" dirty="0" err="1"/>
              <a:t>merasa</a:t>
            </a:r>
            <a:r>
              <a:rPr lang="en-US" sz="2200" dirty="0"/>
              <a:t> </a:t>
            </a:r>
            <a:r>
              <a:rPr lang="en-US" sz="2200" dirty="0" err="1"/>
              <a:t>pusing</a:t>
            </a:r>
            <a:r>
              <a:rPr lang="en-US" sz="2200" dirty="0"/>
              <a:t>, </a:t>
            </a:r>
            <a:r>
              <a:rPr lang="en-US" sz="2200" dirty="0" err="1"/>
              <a:t>hiperventilasi</a:t>
            </a:r>
            <a:r>
              <a:rPr lang="en-US" sz="2200" dirty="0"/>
              <a:t>, </a:t>
            </a:r>
            <a:r>
              <a:rPr lang="en-US" sz="2200" dirty="0" err="1"/>
              <a:t>nyeri</a:t>
            </a:r>
            <a:r>
              <a:rPr lang="en-US" sz="2200" dirty="0"/>
              <a:t>, </a:t>
            </a:r>
            <a:r>
              <a:rPr lang="en-US" sz="2200" dirty="0" err="1"/>
              <a:t>merasakan</a:t>
            </a:r>
            <a:r>
              <a:rPr lang="en-US" sz="2200" dirty="0"/>
              <a:t> </a:t>
            </a:r>
            <a:r>
              <a:rPr lang="en-US" sz="2200" dirty="0" err="1"/>
              <a:t>sensasi</a:t>
            </a:r>
            <a:r>
              <a:rPr lang="en-US" sz="2200" dirty="0"/>
              <a:t> </a:t>
            </a:r>
            <a:r>
              <a:rPr lang="en-US" sz="2200" dirty="0" err="1"/>
              <a:t>pada</a:t>
            </a:r>
            <a:r>
              <a:rPr lang="en-US" sz="2200" dirty="0"/>
              <a:t> </a:t>
            </a:r>
            <a:r>
              <a:rPr lang="en-US" sz="2200" dirty="0" err="1"/>
              <a:t>mulut</a:t>
            </a:r>
            <a:r>
              <a:rPr lang="en-US" sz="2200" dirty="0"/>
              <a:t> </a:t>
            </a:r>
            <a:r>
              <a:rPr lang="en-US" sz="2200" dirty="0" err="1"/>
              <a:t>dan</a:t>
            </a:r>
            <a:r>
              <a:rPr lang="en-US" sz="2200" dirty="0"/>
              <a:t> </a:t>
            </a:r>
            <a:r>
              <a:rPr lang="en-US" sz="2200" dirty="0" err="1"/>
              <a:t>tangan</a:t>
            </a:r>
            <a:r>
              <a:rPr lang="en-US" sz="2200" dirty="0"/>
              <a:t> </a:t>
            </a:r>
            <a:r>
              <a:rPr lang="en-US" sz="2200" dirty="0" err="1"/>
              <a:t>mereka</a:t>
            </a:r>
            <a:r>
              <a:rPr lang="en-US" sz="2200" dirty="0"/>
              <a:t>, </a:t>
            </a:r>
            <a:r>
              <a:rPr lang="en-US" sz="2200" dirty="0" err="1"/>
              <a:t>hingga</a:t>
            </a:r>
            <a:r>
              <a:rPr lang="en-US" sz="2200" dirty="0"/>
              <a:t> </a:t>
            </a:r>
            <a:r>
              <a:rPr lang="en-US" sz="2200" dirty="0" err="1"/>
              <a:t>pingsan</a:t>
            </a:r>
            <a:r>
              <a:rPr lang="en-US" sz="2200" dirty="0"/>
              <a:t> </a:t>
            </a:r>
            <a:r>
              <a:rPr lang="en-US" sz="2200" dirty="0" err="1"/>
              <a:t>secara</a:t>
            </a:r>
            <a:r>
              <a:rPr lang="en-US" sz="2200" dirty="0"/>
              <a:t> </a:t>
            </a:r>
            <a:r>
              <a:rPr lang="en-US" sz="2200" dirty="0" err="1"/>
              <a:t>mendadak</a:t>
            </a:r>
            <a:r>
              <a:rPr lang="en-US" sz="2200" dirty="0"/>
              <a:t>. KIPI </a:t>
            </a:r>
            <a:r>
              <a:rPr lang="en-US" sz="2200" dirty="0" err="1"/>
              <a:t>jenis</a:t>
            </a:r>
            <a:r>
              <a:rPr lang="en-US" sz="2200" dirty="0"/>
              <a:t> </a:t>
            </a:r>
            <a:r>
              <a:rPr lang="en-US" sz="2200" dirty="0" err="1"/>
              <a:t>ini</a:t>
            </a:r>
            <a:r>
              <a:rPr lang="en-US" sz="2200" dirty="0"/>
              <a:t> </a:t>
            </a:r>
            <a:r>
              <a:rPr lang="en-US" sz="2200" dirty="0" err="1"/>
              <a:t>akan</a:t>
            </a:r>
            <a:r>
              <a:rPr lang="en-US" sz="2200" dirty="0"/>
              <a:t> </a:t>
            </a:r>
            <a:r>
              <a:rPr lang="en-US" sz="2200" dirty="0" err="1"/>
              <a:t>membaik</a:t>
            </a:r>
            <a:r>
              <a:rPr lang="en-US" sz="2200" dirty="0"/>
              <a:t> </a:t>
            </a:r>
            <a:r>
              <a:rPr lang="en-US" sz="2200" dirty="0" err="1"/>
              <a:t>dengan</a:t>
            </a:r>
            <a:r>
              <a:rPr lang="en-US" sz="2200" dirty="0"/>
              <a:t> </a:t>
            </a:r>
            <a:r>
              <a:rPr lang="en-US" sz="2200" dirty="0" err="1"/>
              <a:t>sendirinya</a:t>
            </a:r>
            <a:r>
              <a:rPr lang="en-US" sz="2200" dirty="0"/>
              <a:t> </a:t>
            </a:r>
            <a:r>
              <a:rPr lang="en-US" sz="2200" dirty="0" err="1"/>
              <a:t>ketika</a:t>
            </a:r>
            <a:r>
              <a:rPr lang="en-US" sz="2200" dirty="0"/>
              <a:t> </a:t>
            </a:r>
            <a:r>
              <a:rPr lang="en-US" sz="2200" dirty="0" err="1"/>
              <a:t>kecemasan</a:t>
            </a:r>
            <a:r>
              <a:rPr lang="en-US" sz="2200" dirty="0"/>
              <a:t> </a:t>
            </a:r>
            <a:r>
              <a:rPr lang="en-US" sz="2200" dirty="0" err="1"/>
              <a:t>sudah</a:t>
            </a:r>
            <a:r>
              <a:rPr lang="en-US" sz="2200" dirty="0"/>
              <a:t> </a:t>
            </a:r>
            <a:r>
              <a:rPr lang="en-US" sz="2200" dirty="0" err="1" smtClean="0"/>
              <a:t>terkendali</a:t>
            </a:r>
            <a:r>
              <a:rPr lang="en-US" sz="2200" dirty="0" smtClean="0"/>
              <a:t>.</a:t>
            </a:r>
            <a:endParaRPr lang="id-ID" sz="2200" dirty="0" smtClean="0"/>
          </a:p>
          <a:p>
            <a:pPr marL="514350" indent="-514350" algn="just">
              <a:buFont typeface="+mj-lt"/>
              <a:buAutoNum type="arabicPeriod" startAt="3"/>
            </a:pPr>
            <a:r>
              <a:rPr lang="en-US" sz="2200" dirty="0" smtClean="0"/>
              <a:t>KIPI </a:t>
            </a:r>
            <a:r>
              <a:rPr lang="en-US" sz="2200" dirty="0" err="1"/>
              <a:t>akibat</a:t>
            </a:r>
            <a:r>
              <a:rPr lang="en-US" sz="2200" dirty="0"/>
              <a:t> </a:t>
            </a:r>
            <a:r>
              <a:rPr lang="en-US" sz="2200" dirty="0" err="1"/>
              <a:t>kejadian</a:t>
            </a:r>
            <a:r>
              <a:rPr lang="en-US" sz="2200" dirty="0"/>
              <a:t> </a:t>
            </a:r>
            <a:r>
              <a:rPr lang="en-US" sz="2200" dirty="0" err="1"/>
              <a:t>koinsidental</a:t>
            </a:r>
            <a:r>
              <a:rPr lang="en-US" sz="2200" dirty="0"/>
              <a:t> – </a:t>
            </a:r>
            <a:r>
              <a:rPr lang="en-US" sz="2200" dirty="0" err="1"/>
              <a:t>merupakan</a:t>
            </a:r>
            <a:r>
              <a:rPr lang="en-US" sz="2200" dirty="0"/>
              <a:t> </a:t>
            </a:r>
            <a:r>
              <a:rPr lang="en-US" sz="2200" dirty="0" err="1"/>
              <a:t>kejadian</a:t>
            </a:r>
            <a:r>
              <a:rPr lang="en-US" sz="2200" dirty="0"/>
              <a:t> yang </a:t>
            </a:r>
            <a:r>
              <a:rPr lang="en-US" sz="2200" dirty="0" err="1"/>
              <a:t>diduga</a:t>
            </a:r>
            <a:r>
              <a:rPr lang="en-US" sz="2200" dirty="0"/>
              <a:t> </a:t>
            </a:r>
            <a:r>
              <a:rPr lang="en-US" sz="2200" dirty="0" err="1"/>
              <a:t>sebagai</a:t>
            </a:r>
            <a:r>
              <a:rPr lang="en-US" sz="2200" dirty="0"/>
              <a:t> KIPI, </a:t>
            </a:r>
            <a:r>
              <a:rPr lang="en-US" sz="2200" dirty="0" err="1"/>
              <a:t>tapi</a:t>
            </a:r>
            <a:r>
              <a:rPr lang="en-US" sz="2200" dirty="0"/>
              <a:t> </a:t>
            </a:r>
            <a:r>
              <a:rPr lang="en-US" sz="2200" dirty="0" err="1"/>
              <a:t>tidak</a:t>
            </a:r>
            <a:r>
              <a:rPr lang="en-US" sz="2200" dirty="0"/>
              <a:t> </a:t>
            </a:r>
            <a:r>
              <a:rPr lang="en-US" sz="2200" dirty="0" err="1"/>
              <a:t>berkaitan</a:t>
            </a:r>
            <a:r>
              <a:rPr lang="en-US" sz="2200" dirty="0"/>
              <a:t> </a:t>
            </a:r>
            <a:r>
              <a:rPr lang="en-US" sz="2200" dirty="0" err="1"/>
              <a:t>dengan</a:t>
            </a:r>
            <a:r>
              <a:rPr lang="en-US" sz="2200" dirty="0"/>
              <a:t> </a:t>
            </a:r>
            <a:r>
              <a:rPr lang="en-US" sz="2200" dirty="0" err="1"/>
              <a:t>vaksin</a:t>
            </a:r>
            <a:r>
              <a:rPr lang="en-US" sz="2200" dirty="0"/>
              <a:t> </a:t>
            </a:r>
            <a:r>
              <a:rPr lang="en-US" sz="2200" dirty="0" err="1"/>
              <a:t>ataupun</a:t>
            </a:r>
            <a:r>
              <a:rPr lang="en-US" sz="2200" dirty="0"/>
              <a:t> proses </a:t>
            </a:r>
            <a:r>
              <a:rPr lang="en-US" sz="2200" dirty="0" err="1"/>
              <a:t>pemberian</a:t>
            </a:r>
            <a:r>
              <a:rPr lang="en-US" sz="2200" dirty="0"/>
              <a:t> </a:t>
            </a:r>
            <a:r>
              <a:rPr lang="en-US" sz="2200" dirty="0" err="1"/>
              <a:t>imunisasi</a:t>
            </a:r>
            <a:r>
              <a:rPr lang="en-US" sz="2200" dirty="0"/>
              <a:t>. </a:t>
            </a:r>
            <a:r>
              <a:rPr lang="en-US" sz="2200" dirty="0" err="1"/>
              <a:t>Gejala</a:t>
            </a:r>
            <a:r>
              <a:rPr lang="en-US" sz="2200" dirty="0"/>
              <a:t> </a:t>
            </a:r>
            <a:r>
              <a:rPr lang="en-US" sz="2200" dirty="0" err="1"/>
              <a:t>tersebut</a:t>
            </a:r>
            <a:r>
              <a:rPr lang="en-US" sz="2200" dirty="0"/>
              <a:t> </a:t>
            </a:r>
            <a:r>
              <a:rPr lang="en-US" sz="2200" dirty="0" err="1"/>
              <a:t>kemungkinan</a:t>
            </a:r>
            <a:r>
              <a:rPr lang="en-US" sz="2200" dirty="0"/>
              <a:t> </a:t>
            </a:r>
            <a:r>
              <a:rPr lang="en-US" sz="2200" dirty="0" err="1"/>
              <a:t>sudah</a:t>
            </a:r>
            <a:r>
              <a:rPr lang="en-US" sz="2200" dirty="0"/>
              <a:t> </a:t>
            </a:r>
            <a:r>
              <a:rPr lang="en-US" sz="2200" dirty="0" err="1"/>
              <a:t>ada</a:t>
            </a:r>
            <a:r>
              <a:rPr lang="en-US" sz="2200" dirty="0"/>
              <a:t> </a:t>
            </a:r>
            <a:r>
              <a:rPr lang="en-US" sz="2200" dirty="0" err="1"/>
              <a:t>sebelum</a:t>
            </a:r>
            <a:r>
              <a:rPr lang="en-US" sz="2200" dirty="0"/>
              <a:t> </a:t>
            </a:r>
            <a:r>
              <a:rPr lang="en-US" sz="2200" dirty="0" err="1"/>
              <a:t>seseorang</a:t>
            </a:r>
            <a:r>
              <a:rPr lang="en-US" sz="2200" dirty="0"/>
              <a:t> </a:t>
            </a:r>
            <a:r>
              <a:rPr lang="en-US" sz="2200" dirty="0" err="1"/>
              <a:t>menerima</a:t>
            </a:r>
            <a:r>
              <a:rPr lang="en-US" sz="2200" dirty="0"/>
              <a:t> </a:t>
            </a:r>
            <a:r>
              <a:rPr lang="en-US" sz="2200" dirty="0" err="1"/>
              <a:t>imunisasi</a:t>
            </a:r>
            <a:r>
              <a:rPr lang="en-US" sz="2200" dirty="0"/>
              <a:t> </a:t>
            </a:r>
            <a:r>
              <a:rPr lang="en-US" sz="2200" dirty="0" err="1"/>
              <a:t>tapi</a:t>
            </a:r>
            <a:r>
              <a:rPr lang="en-US" sz="2200" dirty="0"/>
              <a:t> </a:t>
            </a:r>
            <a:r>
              <a:rPr lang="en-US" sz="2200" dirty="0" err="1"/>
              <a:t>baru</a:t>
            </a:r>
            <a:r>
              <a:rPr lang="en-US" sz="2200" dirty="0"/>
              <a:t> </a:t>
            </a:r>
            <a:r>
              <a:rPr lang="en-US" sz="2200" dirty="0" err="1"/>
              <a:t>menimbulkan</a:t>
            </a:r>
            <a:r>
              <a:rPr lang="en-US" sz="2200" dirty="0"/>
              <a:t> </a:t>
            </a:r>
            <a:r>
              <a:rPr lang="en-US" sz="2200" dirty="0" err="1"/>
              <a:t>gejala</a:t>
            </a:r>
            <a:r>
              <a:rPr lang="en-US" sz="2200" dirty="0"/>
              <a:t> </a:t>
            </a:r>
            <a:r>
              <a:rPr lang="en-US" sz="2200" dirty="0" err="1"/>
              <a:t>pada</a:t>
            </a:r>
            <a:r>
              <a:rPr lang="en-US" sz="2200" dirty="0"/>
              <a:t> </a:t>
            </a:r>
            <a:r>
              <a:rPr lang="en-US" sz="2200" dirty="0" err="1"/>
              <a:t>saat</a:t>
            </a:r>
            <a:r>
              <a:rPr lang="en-US" sz="2200" dirty="0"/>
              <a:t> </a:t>
            </a:r>
            <a:r>
              <a:rPr lang="en-US" sz="2200" dirty="0" err="1"/>
              <a:t>atau</a:t>
            </a:r>
            <a:r>
              <a:rPr lang="en-US" sz="2200" dirty="0"/>
              <a:t> </a:t>
            </a:r>
            <a:r>
              <a:rPr lang="en-US" sz="2200" dirty="0" err="1"/>
              <a:t>waktu</a:t>
            </a:r>
            <a:r>
              <a:rPr lang="en-US" sz="2200" dirty="0"/>
              <a:t> yang </a:t>
            </a:r>
            <a:r>
              <a:rPr lang="en-US" sz="2200" dirty="0" err="1"/>
              <a:t>berdekatan</a:t>
            </a:r>
            <a:r>
              <a:rPr lang="en-US" sz="2200" dirty="0"/>
              <a:t> </a:t>
            </a:r>
            <a:r>
              <a:rPr lang="en-US" sz="2200" dirty="0" err="1"/>
              <a:t>dengan</a:t>
            </a:r>
            <a:r>
              <a:rPr lang="en-US" sz="2200" dirty="0"/>
              <a:t> </a:t>
            </a:r>
            <a:r>
              <a:rPr lang="en-US" sz="2200" dirty="0" err="1"/>
              <a:t>pemberian</a:t>
            </a:r>
            <a:r>
              <a:rPr lang="en-US" sz="2200" dirty="0"/>
              <a:t> </a:t>
            </a:r>
            <a:r>
              <a:rPr lang="en-US" sz="2200" dirty="0" err="1"/>
              <a:t>vaksin</a:t>
            </a:r>
            <a:r>
              <a:rPr lang="en-US" sz="2200" dirty="0" smtClean="0"/>
              <a:t>.</a:t>
            </a:r>
            <a:endParaRPr lang="id-ID" sz="2200" dirty="0" smtClean="0"/>
          </a:p>
          <a:p>
            <a:pPr marL="0" indent="0" algn="just">
              <a:buNone/>
            </a:pPr>
            <a:endParaRPr lang="id-ID" sz="2200" dirty="0" smtClean="0"/>
          </a:p>
        </p:txBody>
      </p:sp>
    </p:spTree>
    <p:extLst>
      <p:ext uri="{BB962C8B-B14F-4D97-AF65-F5344CB8AC3E}">
        <p14:creationId xmlns:p14="http://schemas.microsoft.com/office/powerpoint/2010/main" val="41944496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1013</TotalTime>
  <Words>794</Words>
  <Application>Microsoft Office PowerPoint</Application>
  <PresentationFormat>Custom</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NewsPrint</vt:lpstr>
      <vt:lpstr>Menangkal Disinformasi tentang KIPI</vt:lpstr>
      <vt:lpstr>Arti Kata Disinformasi dan Misinformasi</vt:lpstr>
      <vt:lpstr>Disinformasi dan misinformasi tentang vaksin</vt:lpstr>
      <vt:lpstr>KIPI [ KEJADIAN IKUTAN PASCA IMUNISASI ]</vt:lpstr>
      <vt:lpstr>REAKSI VAKSIN</vt:lpstr>
      <vt:lpstr>PowerPoint Presentation</vt:lpstr>
      <vt:lpstr>GEJALA KIPI</vt:lpstr>
      <vt:lpstr>PowerPoint Presentation</vt:lpstr>
      <vt:lpstr>PowerPoint Presentation</vt:lpstr>
      <vt:lpstr>PowerPoint Presentation</vt:lpstr>
      <vt:lpstr>Hal yang sebaiknya dilakukan setelah mendapatkan imunisasi</vt:lpstr>
      <vt:lpstr>KESIMPULAN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USER</cp:lastModifiedBy>
  <cp:revision>34</cp:revision>
  <dcterms:created xsi:type="dcterms:W3CDTF">2020-11-28T09:35:16Z</dcterms:created>
  <dcterms:modified xsi:type="dcterms:W3CDTF">2020-12-01T11:17:37Z</dcterms:modified>
</cp:coreProperties>
</file>