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983BB2EF-6D9E-4ADE-8A46-13B310476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0F9F8BB-10E4-4F5D-ACB4-309A4CF26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B2E6899-EDAB-4434-BA1C-52E7FB3A5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3DE265D5-93C1-4552-825D-6758B1D9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7E1EA6A-F0D5-4313-8197-F345CD55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496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146320CF-8812-4DE7-A737-C6052FEA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E105D3F0-FCE7-4423-A944-562217AE4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FB4C7A20-DF18-48D2-88B5-51901F8E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7ACE3639-1966-476E-AF87-269E5FA9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B4BA5E8B-437C-4C50-81AD-4C20F18F9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319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id="{A21C74DC-82C1-457C-97F3-0A7B72AE8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id="{6EF3E605-112F-4CBA-9339-B7C0B3BD7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063A13A8-6A34-4B73-AC05-28E1F52AC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B42221AC-D964-4BB5-8441-8131BD35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EF80128D-9265-479D-BD1F-B1F40C18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875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F8AB82F7-4BEB-4459-8C30-00AF8A54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AE32E77E-11ED-458C-BC12-75E2EA189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D2D10199-B52C-4D0C-807D-128F8C79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5FA877D0-9B58-4F77-8818-9F9B0CE8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617540DE-01D5-4C73-8068-5D56FCB3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308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67D455D-1BFB-4F20-AC3D-15C64B53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836EB6B7-4246-4A30-9362-18CC44DE0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A9852198-E7D0-4E94-B4BA-8FD2C9E9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E745DBB6-36DD-4F9A-A4FE-B5658167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2184F77A-C026-4C30-9BFC-BB86BD1C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DA03F04-22BF-43C7-A832-AA10754D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4E4AA08E-A701-4476-919C-5A1C1E781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51A4681C-435E-4F40-A419-64985D30A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F7A40351-8858-492E-92F0-37F510FB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F144DBB5-873D-47D0-9CA1-83BF40E2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3968DC78-157D-4887-897D-2823461F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016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7DDBBCF-E2FA-46B1-8DD9-BBC1449F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BC6A22D0-8652-4F92-ACFC-7F48A1160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id="{C824E409-D1A6-4B8F-8640-1EA062F9F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id="{5304E279-088B-4331-A425-498C0AB81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id="{74A57331-8F68-457B-AB42-6DDB5CD7B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id="{C3C5FDE9-23D1-4DEE-86C3-3DE7E5AF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id="{26B45BE6-AB45-45D7-A085-8F63E85C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id="{84482C12-6BC9-49CA-A4C1-56BF8CE0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371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60F35CDA-C5F9-4324-9F17-22DEE78C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CC2BF9CA-DEA2-4D59-B234-7908FB64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id="{FC013863-58AA-4C4D-9763-8EE4811E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id="{8DF2BFE5-DEB7-44CF-B99E-FBFCAEAD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486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id="{4F76ECDC-540C-4489-A92B-51717D02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id="{9494C4B8-426D-4FAE-8AF4-ECEEB95A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id="{C588984A-48B4-4224-AE09-DC66A238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810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F222EE2-9CC6-4C67-A6B1-0EAD735F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5E8E29B-DB4E-4698-AA71-9E51C961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C7C7DAB4-F8B1-4BE7-B86F-EA331E6E0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570B40D0-C757-4D7A-96D9-618D8269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4FE3F2E3-F53E-4B38-9F29-95CF58D8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F3832470-58B1-4C72-8AE4-5C1DA4EB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2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D6F8C47-C262-42CA-AB99-289806C1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id="{06A67447-D2BF-4229-948C-B58878140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id="{F6D9CC09-65A4-4964-94ED-EBF8A3E2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id="{419916CD-98BD-49AD-9B02-D3529CCC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9E201910-E4FE-45B1-B055-CA323D3C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397FAA0A-FC07-4AC5-890A-3F7CE91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815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id="{43011437-738B-47EB-8A48-8CC4C1B3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id="{15058279-DAED-4AA3-A31F-706A7795B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id="{1E7ADA4E-8FCC-4E67-8841-B48DA665C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C2D8-6740-416D-8F9B-9474E4F27673}" type="datetimeFigureOut">
              <a:rPr lang="id-ID" smtClean="0"/>
              <a:t>07/03/2023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id="{0F295B7D-7829-4DD6-9CFF-1569F8139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id="{78016F78-8E96-49F6-B915-AA9851053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A769-E455-4506-B8A3-67FE83279E9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151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40AFAAFF-9D68-4BAF-84B8-F8BBE215F5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1058" y="-1234866"/>
            <a:ext cx="6637486" cy="94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4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9A9B9966-B65C-44EC-B157-BD05EBA02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07130"/>
            <a:ext cx="6857999" cy="96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3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367ECA03-141D-4055-B9B8-3D324ADA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50838"/>
            <a:ext cx="6857999" cy="97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26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FAAB95D-225B-4479-9850-C79CA100B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49428"/>
            <a:ext cx="6857999" cy="97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0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E003AEB-FE9E-4915-AFD3-7151AE8D8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33919"/>
            <a:ext cx="6857999" cy="9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83CC9996-0FDC-490F-B7B4-66EE88F7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50838"/>
            <a:ext cx="6857999" cy="97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70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59E8ABA9-1EDE-4085-9625-8DA2D6D9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33919"/>
            <a:ext cx="6857999" cy="9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7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ambar 3">
            <a:extLst>
              <a:ext uri="{FF2B5EF4-FFF2-40B4-BE49-F238E27FC236}">
                <a16:creationId xmlns:a16="http://schemas.microsoft.com/office/drawing/2014/main" id="{3C28329A-3562-4140-8CC0-6C195833A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60031"/>
            <a:ext cx="6857999" cy="97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5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E654E1F-C506-4F27-867B-90C30ED79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47299"/>
            <a:ext cx="6857999" cy="9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1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8413250-F2EE-4850-8C00-765E3CA5C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32509"/>
            <a:ext cx="6857999" cy="9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1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788CB4CD-AC73-4DAB-83F9-5363EC50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29689"/>
            <a:ext cx="6857999" cy="97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207B3A31-187D-4CF2-8BDA-06B12CEFB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38149"/>
            <a:ext cx="6857999" cy="973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6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C78EE5E1-08EB-4E63-A11C-D0DBCC253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47299"/>
            <a:ext cx="6857999" cy="9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2D9E12ED-7BDF-46D3-B7AA-B4E182CA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51543"/>
            <a:ext cx="6857999" cy="97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90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AD2D210D-59EF-4C09-B06E-B76815BD7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36739"/>
            <a:ext cx="6857999" cy="97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43AD7E7A-D0B0-4211-956C-F9AFFD7B3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36739"/>
            <a:ext cx="6857999" cy="973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DDB1F7AC-8F67-4BF6-8551-23F3E214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40969"/>
            <a:ext cx="6857999" cy="97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4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F4195E6D-CFD4-4BA2-846F-1A7563CA3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460031"/>
            <a:ext cx="6857999" cy="977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74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K6</dc:creator>
  <cp:lastModifiedBy>BKNNB003</cp:lastModifiedBy>
  <cp:revision>1</cp:revision>
  <dcterms:created xsi:type="dcterms:W3CDTF">2023-03-06T05:16:43Z</dcterms:created>
  <dcterms:modified xsi:type="dcterms:W3CDTF">2023-03-07T00:30:51Z</dcterms:modified>
</cp:coreProperties>
</file>